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FFFFFF"/>
          </a:solidFill>
        </a:fill>
      </a:tcStyle>
    </a:band2H>
    <a:firstCol>
      <a:tcTxStyle b="off"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ACD"/>
          </a:solidFill>
        </a:fill>
      </a:tcStyle>
    </a:wholeTbl>
    <a:band2H>
      <a:tcTxStyle/>
      <a:tcStyle>
        <a:tcBdr/>
        <a:fill>
          <a:solidFill>
            <a:srgbClr val="EFF5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EDEEC"/>
          </a:solidFill>
        </a:fill>
      </a:tcStyle>
    </a:wholeTbl>
    <a:band2H>
      <a:tcTxStyle/>
      <a:tcStyle>
        <a:tcBdr/>
        <a:fill>
          <a:solidFill>
            <a:srgbClr val="E8EFF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DECD"/>
          </a:solidFill>
        </a:fill>
      </a:tcStyle>
    </a:wholeTbl>
    <a:band2H>
      <a:tcTxStyle/>
      <a:tcStyle>
        <a:tcBdr/>
        <a:fill>
          <a:solidFill>
            <a:srgbClr val="F9EF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6"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0" name="Shape 180"/>
          <p:cNvSpPr>
            <a:spLocks noGrp="1" noRot="1" noChangeAspect="1"/>
          </p:cNvSpPr>
          <p:nvPr>
            <p:ph type="sldImg"/>
          </p:nvPr>
        </p:nvSpPr>
        <p:spPr>
          <a:xfrm>
            <a:off x="1143000" y="685800"/>
            <a:ext cx="4572000" cy="3429000"/>
          </a:xfrm>
          <a:prstGeom prst="rect">
            <a:avLst/>
          </a:prstGeom>
        </p:spPr>
        <p:txBody>
          <a:bodyPr/>
          <a:lstStyle/>
          <a:p>
            <a:endParaRPr/>
          </a:p>
        </p:txBody>
      </p:sp>
      <p:sp>
        <p:nvSpPr>
          <p:cNvPr id="181" name="Shape 181"/>
          <p:cNvSpPr>
            <a:spLocks noGrp="1"/>
          </p:cNvSpPr>
          <p:nvPr>
            <p:ph type="body" sz="quarter" idx="1"/>
          </p:nvPr>
        </p:nvSpPr>
        <p:spPr>
          <a:xfrm>
            <a:off x="914400" y="4343400"/>
            <a:ext cx="5029200" cy="4114800"/>
          </a:xfrm>
          <a:prstGeom prst="rect">
            <a:avLst/>
          </a:prstGeom>
        </p:spPr>
        <p:txBody>
          <a:bodyPr/>
          <a:lstStyle/>
          <a:p>
            <a:endParaRPr/>
          </a:p>
        </p:txBody>
      </p:sp>
    </p:spTree>
  </p:cSld>
  <p:clrMap bg1="dk1" tx1="lt1" bg2="dk2" tx2="lt2" accent1="accent1" accent2="accent2" accent3="accent3" accent4="accent4" accent5="accent5" accent6="accent6" hlink="hlink" folHlink="folHlink"/>
  <p:notesStyle>
    <a:lvl1pPr defTabSz="457200" latinLnBrk="0">
      <a:defRPr sz="1200">
        <a:solidFill>
          <a:srgbClr val="FFFFFF"/>
        </a:solidFill>
        <a:latin typeface="+mj-lt"/>
        <a:ea typeface="+mj-ea"/>
        <a:cs typeface="+mj-cs"/>
        <a:sym typeface="Rockwell"/>
      </a:defRPr>
    </a:lvl1pPr>
    <a:lvl2pPr indent="228600" defTabSz="457200" latinLnBrk="0">
      <a:defRPr sz="1200">
        <a:solidFill>
          <a:srgbClr val="FFFFFF"/>
        </a:solidFill>
        <a:latin typeface="+mj-lt"/>
        <a:ea typeface="+mj-ea"/>
        <a:cs typeface="+mj-cs"/>
        <a:sym typeface="Rockwell"/>
      </a:defRPr>
    </a:lvl2pPr>
    <a:lvl3pPr indent="457200" defTabSz="457200" latinLnBrk="0">
      <a:defRPr sz="1200">
        <a:solidFill>
          <a:srgbClr val="FFFFFF"/>
        </a:solidFill>
        <a:latin typeface="+mj-lt"/>
        <a:ea typeface="+mj-ea"/>
        <a:cs typeface="+mj-cs"/>
        <a:sym typeface="Rockwell"/>
      </a:defRPr>
    </a:lvl3pPr>
    <a:lvl4pPr indent="685800" defTabSz="457200" latinLnBrk="0">
      <a:defRPr sz="1200">
        <a:solidFill>
          <a:srgbClr val="FFFFFF"/>
        </a:solidFill>
        <a:latin typeface="+mj-lt"/>
        <a:ea typeface="+mj-ea"/>
        <a:cs typeface="+mj-cs"/>
        <a:sym typeface="Rockwell"/>
      </a:defRPr>
    </a:lvl4pPr>
    <a:lvl5pPr indent="914400" defTabSz="457200" latinLnBrk="0">
      <a:defRPr sz="1200">
        <a:solidFill>
          <a:srgbClr val="FFFFFF"/>
        </a:solidFill>
        <a:latin typeface="+mj-lt"/>
        <a:ea typeface="+mj-ea"/>
        <a:cs typeface="+mj-cs"/>
        <a:sym typeface="Rockwell"/>
      </a:defRPr>
    </a:lvl5pPr>
    <a:lvl6pPr indent="1143000" defTabSz="457200" latinLnBrk="0">
      <a:defRPr sz="1200">
        <a:solidFill>
          <a:srgbClr val="FFFFFF"/>
        </a:solidFill>
        <a:latin typeface="+mj-lt"/>
        <a:ea typeface="+mj-ea"/>
        <a:cs typeface="+mj-cs"/>
        <a:sym typeface="Rockwell"/>
      </a:defRPr>
    </a:lvl6pPr>
    <a:lvl7pPr indent="1371600" defTabSz="457200" latinLnBrk="0">
      <a:defRPr sz="1200">
        <a:solidFill>
          <a:srgbClr val="FFFFFF"/>
        </a:solidFill>
        <a:latin typeface="+mj-lt"/>
        <a:ea typeface="+mj-ea"/>
        <a:cs typeface="+mj-cs"/>
        <a:sym typeface="Rockwell"/>
      </a:defRPr>
    </a:lvl7pPr>
    <a:lvl8pPr indent="1600200" defTabSz="457200" latinLnBrk="0">
      <a:defRPr sz="1200">
        <a:solidFill>
          <a:srgbClr val="FFFFFF"/>
        </a:solidFill>
        <a:latin typeface="+mj-lt"/>
        <a:ea typeface="+mj-ea"/>
        <a:cs typeface="+mj-cs"/>
        <a:sym typeface="Rockwell"/>
      </a:defRPr>
    </a:lvl8pPr>
    <a:lvl9pPr indent="1828800" defTabSz="457200" latinLnBrk="0">
      <a:defRPr sz="1200">
        <a:solidFill>
          <a:srgbClr val="FFFFFF"/>
        </a:solidFill>
        <a:latin typeface="+mj-lt"/>
        <a:ea typeface="+mj-ea"/>
        <a:cs typeface="+mj-cs"/>
        <a:sym typeface="Rockwel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95269" y="1122362"/>
            <a:ext cx="9001463" cy="2387601"/>
          </a:xfrm>
          <a:prstGeom prst="rect">
            <a:avLst/>
          </a:prstGeom>
        </p:spPr>
        <p:txBody>
          <a:bodyPr anchor="b"/>
          <a:lstStyle>
            <a:lvl1pPr>
              <a:defRPr sz="4800"/>
            </a:lvl1pPr>
          </a:lstStyle>
          <a:p>
            <a:r>
              <a:t>Title Text</a:t>
            </a:r>
          </a:p>
        </p:txBody>
      </p:sp>
      <p:sp>
        <p:nvSpPr>
          <p:cNvPr id="12" name="Body Level One…"/>
          <p:cNvSpPr txBox="1">
            <a:spLocks noGrp="1"/>
          </p:cNvSpPr>
          <p:nvPr>
            <p:ph type="body" sz="quarter" idx="1"/>
          </p:nvPr>
        </p:nvSpPr>
        <p:spPr>
          <a:xfrm>
            <a:off x="1595269" y="3602037"/>
            <a:ext cx="9001463"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anoramic Picture with Caption">
    <p:spTree>
      <p:nvGrpSpPr>
        <p:cNvPr id="1" name=""/>
        <p:cNvGrpSpPr/>
        <p:nvPr/>
      </p:nvGrpSpPr>
      <p:grpSpPr>
        <a:xfrm>
          <a:off x="0" y="0"/>
          <a:ext cx="0" cy="0"/>
          <a:chOff x="0" y="0"/>
          <a:chExt cx="0" cy="0"/>
        </a:xfrm>
      </p:grpSpPr>
      <p:sp>
        <p:nvSpPr>
          <p:cNvPr id="92" name="Title Text"/>
          <p:cNvSpPr txBox="1">
            <a:spLocks noGrp="1"/>
          </p:cNvSpPr>
          <p:nvPr>
            <p:ph type="title"/>
          </p:nvPr>
        </p:nvSpPr>
        <p:spPr>
          <a:xfrm>
            <a:off x="913806" y="4289371"/>
            <a:ext cx="10367565" cy="819356"/>
          </a:xfrm>
          <a:prstGeom prst="rect">
            <a:avLst/>
          </a:prstGeom>
        </p:spPr>
        <p:txBody>
          <a:bodyPr anchor="b"/>
          <a:lstStyle>
            <a:lvl1pPr>
              <a:defRPr sz="2800"/>
            </a:lvl1pPr>
          </a:lstStyle>
          <a:p>
            <a:r>
              <a:t>Title Text</a:t>
            </a:r>
          </a:p>
        </p:txBody>
      </p:sp>
      <p:sp>
        <p:nvSpPr>
          <p:cNvPr id="93" name="Picture Placeholder 2"/>
          <p:cNvSpPr>
            <a:spLocks noGrp="1"/>
          </p:cNvSpPr>
          <p:nvPr>
            <p:ph type="pic" idx="13"/>
          </p:nvPr>
        </p:nvSpPr>
        <p:spPr>
          <a:xfrm>
            <a:off x="913806" y="621320"/>
            <a:ext cx="10367565" cy="3379737"/>
          </a:xfrm>
          <a:prstGeom prst="rect">
            <a:avLst/>
          </a:prstGeom>
          <a:ln w="190500" cap="sq">
            <a:solidFill>
              <a:srgbClr val="FFFFFF"/>
            </a:solidFill>
            <a:miter lim="800000"/>
          </a:ln>
          <a:effectLst>
            <a:outerShdw blurRad="50800" dist="18000" dir="5400000" rotWithShape="0">
              <a:srgbClr val="000000">
                <a:alpha val="40000"/>
              </a:srgbClr>
            </a:outerShdw>
          </a:effectLst>
        </p:spPr>
        <p:txBody>
          <a:bodyPr lIns="91439" rIns="91439">
            <a:noAutofit/>
          </a:bodyPr>
          <a:lstStyle/>
          <a:p>
            <a:endParaRPr/>
          </a:p>
        </p:txBody>
      </p:sp>
      <p:sp>
        <p:nvSpPr>
          <p:cNvPr id="94" name="Body Level One…"/>
          <p:cNvSpPr txBox="1">
            <a:spLocks noGrp="1"/>
          </p:cNvSpPr>
          <p:nvPr>
            <p:ph type="body" sz="quarter" idx="1"/>
          </p:nvPr>
        </p:nvSpPr>
        <p:spPr>
          <a:xfrm>
            <a:off x="913794" y="5108728"/>
            <a:ext cx="10366000" cy="682473"/>
          </a:xfrm>
          <a:prstGeom prst="rect">
            <a:avLst/>
          </a:prstGeom>
        </p:spPr>
        <p:txBody>
          <a:bodyPr/>
          <a:lstStyle>
            <a:lvl1pPr marL="0" indent="0" algn="ctr">
              <a:buSzTx/>
              <a:buFontTx/>
              <a:buNone/>
              <a:defRPr sz="1800"/>
            </a:lvl1pPr>
            <a:lvl2pPr marL="0" indent="457200" algn="ctr">
              <a:buSzTx/>
              <a:buFontTx/>
              <a:buNone/>
              <a:defRPr sz="1800"/>
            </a:lvl2pPr>
            <a:lvl3pPr marL="0" indent="914400" algn="ctr">
              <a:buSzTx/>
              <a:buFontTx/>
              <a:buNone/>
              <a:defRPr sz="1800"/>
            </a:lvl3pPr>
            <a:lvl4pPr marL="0" indent="1371600" algn="ctr">
              <a:buSzTx/>
              <a:buFontTx/>
              <a:buNone/>
              <a:defRPr sz="1800"/>
            </a:lvl4pPr>
            <a:lvl5pPr marL="0" indent="1828800" algn="ctr">
              <a:buSzTx/>
              <a:buFontTx/>
              <a:buNone/>
              <a:defRPr sz="1800"/>
            </a:lvl5pPr>
          </a:lstStyle>
          <a:p>
            <a:r>
              <a:t>Body Level One</a:t>
            </a:r>
          </a:p>
          <a:p>
            <a:pPr lvl="1"/>
            <a:r>
              <a:t>Body Level Two</a:t>
            </a:r>
          </a:p>
          <a:p>
            <a:pPr lvl="2"/>
            <a:r>
              <a:t>Body Level Three</a:t>
            </a:r>
          </a:p>
          <a:p>
            <a:pPr lvl="3"/>
            <a:r>
              <a:t>Body Level Four</a:t>
            </a:r>
          </a:p>
          <a:p>
            <a:pPr lvl="4"/>
            <a:r>
              <a:t>Body Level Five</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nd Caption">
    <p:spTree>
      <p:nvGrpSpPr>
        <p:cNvPr id="1" name=""/>
        <p:cNvGrpSpPr/>
        <p:nvPr/>
      </p:nvGrpSpPr>
      <p:grpSpPr>
        <a:xfrm>
          <a:off x="0" y="0"/>
          <a:ext cx="0" cy="0"/>
          <a:chOff x="0" y="0"/>
          <a:chExt cx="0" cy="0"/>
        </a:xfrm>
      </p:grpSpPr>
      <p:sp>
        <p:nvSpPr>
          <p:cNvPr id="102" name="Title Text"/>
          <p:cNvSpPr txBox="1">
            <a:spLocks noGrp="1"/>
          </p:cNvSpPr>
          <p:nvPr>
            <p:ph type="title"/>
          </p:nvPr>
        </p:nvSpPr>
        <p:spPr>
          <a:xfrm>
            <a:off x="913794" y="609600"/>
            <a:ext cx="10353763" cy="3424860"/>
          </a:xfrm>
          <a:prstGeom prst="rect">
            <a:avLst/>
          </a:prstGeom>
        </p:spPr>
        <p:txBody>
          <a:bodyPr/>
          <a:lstStyle>
            <a:lvl1pPr>
              <a:defRPr sz="3200"/>
            </a:lvl1pPr>
          </a:lstStyle>
          <a:p>
            <a:r>
              <a:t>Title Text</a:t>
            </a:r>
          </a:p>
        </p:txBody>
      </p:sp>
      <p:sp>
        <p:nvSpPr>
          <p:cNvPr id="103" name="Body Level One…"/>
          <p:cNvSpPr txBox="1">
            <a:spLocks noGrp="1"/>
          </p:cNvSpPr>
          <p:nvPr>
            <p:ph type="body" sz="quarter" idx="1"/>
          </p:nvPr>
        </p:nvSpPr>
        <p:spPr>
          <a:xfrm>
            <a:off x="913794" y="4204820"/>
            <a:ext cx="10353763" cy="1592187"/>
          </a:xfrm>
          <a:prstGeom prst="rect">
            <a:avLst/>
          </a:prstGeom>
        </p:spPr>
        <p:txBody>
          <a:bodyPr anchor="ctr"/>
          <a:lstStyle>
            <a:lvl1pPr marL="0" indent="0" algn="ctr">
              <a:buSzTx/>
              <a:buFontTx/>
              <a:buNone/>
              <a:defRPr sz="1600"/>
            </a:lvl1pPr>
            <a:lvl2pPr marL="0" indent="457200" algn="ctr">
              <a:buSzTx/>
              <a:buFontTx/>
              <a:buNone/>
              <a:defRPr sz="1600"/>
            </a:lvl2pPr>
            <a:lvl3pPr marL="0" indent="914400" algn="ctr">
              <a:buSzTx/>
              <a:buFontTx/>
              <a:buNone/>
              <a:defRPr sz="1600"/>
            </a:lvl3pPr>
            <a:lvl4pPr marL="0" indent="1371600" algn="ctr">
              <a:buSzTx/>
              <a:buFontTx/>
              <a:buNone/>
              <a:defRPr sz="1600"/>
            </a:lvl4pPr>
            <a:lvl5pPr marL="0" indent="1828800" algn="ctr">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with Caption">
    <p:spTree>
      <p:nvGrpSpPr>
        <p:cNvPr id="1" name=""/>
        <p:cNvGrpSpPr/>
        <p:nvPr/>
      </p:nvGrpSpPr>
      <p:grpSpPr>
        <a:xfrm>
          <a:off x="0" y="0"/>
          <a:ext cx="0" cy="0"/>
          <a:chOff x="0" y="0"/>
          <a:chExt cx="0" cy="0"/>
        </a:xfrm>
      </p:grpSpPr>
      <p:sp>
        <p:nvSpPr>
          <p:cNvPr id="111" name="Title Text"/>
          <p:cNvSpPr txBox="1">
            <a:spLocks noGrp="1"/>
          </p:cNvSpPr>
          <p:nvPr>
            <p:ph type="title"/>
          </p:nvPr>
        </p:nvSpPr>
        <p:spPr>
          <a:xfrm>
            <a:off x="1446212" y="609600"/>
            <a:ext cx="9302753" cy="2992904"/>
          </a:xfrm>
          <a:prstGeom prst="rect">
            <a:avLst/>
          </a:prstGeom>
        </p:spPr>
        <p:txBody>
          <a:bodyPr/>
          <a:lstStyle>
            <a:lvl1pPr>
              <a:defRPr sz="3200"/>
            </a:lvl1pPr>
          </a:lstStyle>
          <a:p>
            <a:r>
              <a:t>Title Text</a:t>
            </a:r>
          </a:p>
        </p:txBody>
      </p:sp>
      <p:sp>
        <p:nvSpPr>
          <p:cNvPr id="112" name="Body Level One…"/>
          <p:cNvSpPr txBox="1">
            <a:spLocks noGrp="1"/>
          </p:cNvSpPr>
          <p:nvPr>
            <p:ph type="body" sz="quarter" idx="1"/>
          </p:nvPr>
        </p:nvSpPr>
        <p:spPr>
          <a:xfrm>
            <a:off x="1720644" y="3610031"/>
            <a:ext cx="8752300" cy="426813"/>
          </a:xfrm>
          <a:prstGeom prst="rect">
            <a:avLst/>
          </a:prstGeom>
        </p:spPr>
        <p:txBody>
          <a:bodyPr/>
          <a:lstStyle>
            <a:lvl1pPr marL="0" indent="0" algn="r">
              <a:buSzTx/>
              <a:buFontTx/>
              <a:buNone/>
              <a:defRPr sz="1400"/>
            </a:lvl1pPr>
            <a:lvl2pPr marL="0" indent="457200" algn="r">
              <a:buSzTx/>
              <a:buFontTx/>
              <a:buNone/>
              <a:defRPr sz="1400"/>
            </a:lvl2pPr>
            <a:lvl3pPr marL="0" indent="914400" algn="r">
              <a:buSzTx/>
              <a:buFontTx/>
              <a:buNone/>
              <a:defRPr sz="1400"/>
            </a:lvl3pPr>
            <a:lvl4pPr marL="0" indent="1371600" algn="r">
              <a:buSzTx/>
              <a:buFontTx/>
              <a:buNone/>
              <a:defRPr sz="1400"/>
            </a:lvl4pPr>
            <a:lvl5pPr marL="0" indent="1828800" algn="r">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113" name="Text Placeholder 3"/>
          <p:cNvSpPr>
            <a:spLocks noGrp="1"/>
          </p:cNvSpPr>
          <p:nvPr>
            <p:ph type="body" sz="quarter" idx="13"/>
          </p:nvPr>
        </p:nvSpPr>
        <p:spPr>
          <a:xfrm>
            <a:off x="913794" y="4204820"/>
            <a:ext cx="10353762" cy="1586381"/>
          </a:xfrm>
          <a:prstGeom prst="rect">
            <a:avLst/>
          </a:prstGeom>
        </p:spPr>
        <p:txBody>
          <a:bodyPr anchor="ctr"/>
          <a:lstStyle/>
          <a:p>
            <a:pPr marL="0" indent="0" algn="ctr">
              <a:buSzTx/>
              <a:buFontTx/>
              <a:buNone/>
              <a:defRPr sz="1600"/>
            </a:pPr>
            <a:endParaRPr/>
          </a:p>
        </p:txBody>
      </p:sp>
      <p:sp>
        <p:nvSpPr>
          <p:cNvPr id="114" name="TextBox 10"/>
          <p:cNvSpPr txBox="1"/>
          <p:nvPr/>
        </p:nvSpPr>
        <p:spPr>
          <a:xfrm>
            <a:off x="836612" y="474008"/>
            <a:ext cx="609601" cy="11072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defRPr sz="8000" cap="all">
                <a:solidFill>
                  <a:srgbClr val="FFFFFF"/>
                </a:solidFill>
              </a:defRPr>
            </a:lvl1pPr>
          </a:lstStyle>
          <a:p>
            <a:r>
              <a:t>“</a:t>
            </a:r>
          </a:p>
        </p:txBody>
      </p:sp>
      <p:sp>
        <p:nvSpPr>
          <p:cNvPr id="115" name="TextBox 12"/>
          <p:cNvSpPr txBox="1"/>
          <p:nvPr/>
        </p:nvSpPr>
        <p:spPr>
          <a:xfrm>
            <a:off x="10657955" y="2710860"/>
            <a:ext cx="609601" cy="11072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r">
              <a:defRPr sz="8000" cap="all">
                <a:solidFill>
                  <a:srgbClr val="FFFFFF"/>
                </a:solidFill>
              </a:defRPr>
            </a:lvl1pPr>
          </a:lstStyle>
          <a:p>
            <a:r>
              <a:t>”</a:t>
            </a:r>
          </a:p>
        </p:txBody>
      </p:sp>
      <p:sp>
        <p:nvSpPr>
          <p:cNvPr id="1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Name Card">
    <p:spTree>
      <p:nvGrpSpPr>
        <p:cNvPr id="1" name=""/>
        <p:cNvGrpSpPr/>
        <p:nvPr/>
      </p:nvGrpSpPr>
      <p:grpSpPr>
        <a:xfrm>
          <a:off x="0" y="0"/>
          <a:ext cx="0" cy="0"/>
          <a:chOff x="0" y="0"/>
          <a:chExt cx="0" cy="0"/>
        </a:xfrm>
      </p:grpSpPr>
      <p:sp>
        <p:nvSpPr>
          <p:cNvPr id="123" name="Title Text"/>
          <p:cNvSpPr txBox="1">
            <a:spLocks noGrp="1"/>
          </p:cNvSpPr>
          <p:nvPr>
            <p:ph type="title"/>
          </p:nvPr>
        </p:nvSpPr>
        <p:spPr>
          <a:xfrm>
            <a:off x="913806" y="2126942"/>
            <a:ext cx="10355327" cy="2511836"/>
          </a:xfrm>
          <a:prstGeom prst="rect">
            <a:avLst/>
          </a:prstGeom>
        </p:spPr>
        <p:txBody>
          <a:bodyPr anchor="b"/>
          <a:lstStyle>
            <a:lvl1pPr>
              <a:defRPr sz="3200"/>
            </a:lvl1pPr>
          </a:lstStyle>
          <a:p>
            <a:r>
              <a:t>Title Text</a:t>
            </a:r>
          </a:p>
        </p:txBody>
      </p:sp>
      <p:sp>
        <p:nvSpPr>
          <p:cNvPr id="124" name="Body Level One…"/>
          <p:cNvSpPr txBox="1">
            <a:spLocks noGrp="1"/>
          </p:cNvSpPr>
          <p:nvPr>
            <p:ph type="body" sz="quarter" idx="1"/>
          </p:nvPr>
        </p:nvSpPr>
        <p:spPr>
          <a:xfrm>
            <a:off x="913794" y="4650556"/>
            <a:ext cx="10353764" cy="1140645"/>
          </a:xfrm>
          <a:prstGeom prst="rect">
            <a:avLst/>
          </a:prstGeom>
        </p:spPr>
        <p:txBody>
          <a:bodyPr/>
          <a:lstStyle>
            <a:lvl1pPr marL="0" indent="0" algn="ctr">
              <a:buSzTx/>
              <a:buFontTx/>
              <a:buNone/>
              <a:defRPr sz="1600"/>
            </a:lvl1pPr>
            <a:lvl2pPr marL="0" indent="457200" algn="ctr">
              <a:buSzTx/>
              <a:buFontTx/>
              <a:buNone/>
              <a:defRPr sz="1600"/>
            </a:lvl2pPr>
            <a:lvl3pPr marL="0" indent="914400" algn="ctr">
              <a:buSzTx/>
              <a:buFontTx/>
              <a:buNone/>
              <a:defRPr sz="1600"/>
            </a:lvl3pPr>
            <a:lvl4pPr marL="0" indent="1371600" algn="ctr">
              <a:buSzTx/>
              <a:buFontTx/>
              <a:buNone/>
              <a:defRPr sz="1600"/>
            </a:lvl4pPr>
            <a:lvl5pPr marL="0" indent="1828800" algn="ctr">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3 Column">
    <p:spTree>
      <p:nvGrpSpPr>
        <p:cNvPr id="1" name=""/>
        <p:cNvGrpSpPr/>
        <p:nvPr/>
      </p:nvGrpSpPr>
      <p:grpSpPr>
        <a:xfrm>
          <a:off x="0" y="0"/>
          <a:ext cx="0" cy="0"/>
          <a:chOff x="0" y="0"/>
          <a:chExt cx="0" cy="0"/>
        </a:xfrm>
      </p:grpSpPr>
      <p:sp>
        <p:nvSpPr>
          <p:cNvPr id="132" name="Title Text"/>
          <p:cNvSpPr txBox="1">
            <a:spLocks noGrp="1"/>
          </p:cNvSpPr>
          <p:nvPr>
            <p:ph type="title"/>
          </p:nvPr>
        </p:nvSpPr>
        <p:spPr>
          <a:xfrm>
            <a:off x="913794" y="609600"/>
            <a:ext cx="10353762" cy="1325563"/>
          </a:xfrm>
          <a:prstGeom prst="rect">
            <a:avLst/>
          </a:prstGeom>
        </p:spPr>
        <p:txBody>
          <a:bodyPr/>
          <a:lstStyle/>
          <a:p>
            <a:r>
              <a:t>Title Text</a:t>
            </a:r>
          </a:p>
        </p:txBody>
      </p:sp>
      <p:sp>
        <p:nvSpPr>
          <p:cNvPr id="133" name="Body Level One…"/>
          <p:cNvSpPr txBox="1">
            <a:spLocks noGrp="1"/>
          </p:cNvSpPr>
          <p:nvPr>
            <p:ph type="body" sz="quarter" idx="1"/>
          </p:nvPr>
        </p:nvSpPr>
        <p:spPr>
          <a:xfrm>
            <a:off x="913794" y="2088319"/>
            <a:ext cx="3298957" cy="823306"/>
          </a:xfrm>
          <a:prstGeom prst="rect">
            <a:avLst/>
          </a:prstGeom>
        </p:spPr>
        <p:txBody>
          <a:bodyPr anchor="b"/>
          <a:lstStyle>
            <a:lvl1pPr marL="0" indent="0" algn="ctr">
              <a:lnSpc>
                <a:spcPct val="100000"/>
              </a:lnSpc>
              <a:buSzTx/>
              <a:buFontTx/>
              <a:buNone/>
              <a:defRPr sz="2400"/>
            </a:lvl1pPr>
            <a:lvl2pPr marL="0" indent="457200" algn="ctr">
              <a:lnSpc>
                <a:spcPct val="100000"/>
              </a:lnSpc>
              <a:buSzTx/>
              <a:buFontTx/>
              <a:buNone/>
              <a:defRPr sz="2400"/>
            </a:lvl2pPr>
            <a:lvl3pPr marL="0" indent="914400" algn="ctr">
              <a:lnSpc>
                <a:spcPct val="100000"/>
              </a:lnSpc>
              <a:buSzTx/>
              <a:buFontTx/>
              <a:buNone/>
              <a:defRPr sz="2400"/>
            </a:lvl3pPr>
            <a:lvl4pPr marL="0" indent="1371600" algn="ctr">
              <a:lnSpc>
                <a:spcPct val="100000"/>
              </a:lnSpc>
              <a:buSzTx/>
              <a:buFontTx/>
              <a:buNone/>
              <a:defRPr sz="2400"/>
            </a:lvl4pPr>
            <a:lvl5pPr marL="0" indent="1828800" algn="ctr">
              <a:lnSpc>
                <a:spcPct val="100000"/>
              </a:lnSpc>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4" name="Text Placeholder 3"/>
          <p:cNvSpPr>
            <a:spLocks noGrp="1"/>
          </p:cNvSpPr>
          <p:nvPr>
            <p:ph type="body" sz="quarter" idx="13"/>
          </p:nvPr>
        </p:nvSpPr>
        <p:spPr>
          <a:xfrm>
            <a:off x="913794" y="2911624"/>
            <a:ext cx="3298957" cy="2879577"/>
          </a:xfrm>
          <a:prstGeom prst="rect">
            <a:avLst/>
          </a:prstGeom>
        </p:spPr>
        <p:txBody>
          <a:bodyPr/>
          <a:lstStyle/>
          <a:p>
            <a:pPr marL="0" indent="0" algn="ctr">
              <a:buSzTx/>
              <a:buFontTx/>
              <a:buNone/>
              <a:defRPr sz="1400"/>
            </a:pPr>
            <a:endParaRPr/>
          </a:p>
        </p:txBody>
      </p:sp>
      <p:sp>
        <p:nvSpPr>
          <p:cNvPr id="135" name="Text Placeholder 4"/>
          <p:cNvSpPr>
            <a:spLocks noGrp="1"/>
          </p:cNvSpPr>
          <p:nvPr>
            <p:ph type="body" sz="quarter" idx="14"/>
          </p:nvPr>
        </p:nvSpPr>
        <p:spPr>
          <a:xfrm>
            <a:off x="4444877" y="2088320"/>
            <a:ext cx="3298559" cy="823305"/>
          </a:xfrm>
          <a:prstGeom prst="rect">
            <a:avLst/>
          </a:prstGeom>
        </p:spPr>
        <p:txBody>
          <a:bodyPr anchor="b"/>
          <a:lstStyle/>
          <a:p>
            <a:pPr marL="0" indent="0" algn="ctr">
              <a:lnSpc>
                <a:spcPct val="100000"/>
              </a:lnSpc>
              <a:buSzTx/>
              <a:buFontTx/>
              <a:buNone/>
              <a:defRPr sz="2400"/>
            </a:pPr>
            <a:endParaRPr/>
          </a:p>
        </p:txBody>
      </p:sp>
      <p:sp>
        <p:nvSpPr>
          <p:cNvPr id="136" name="Text Placeholder 3"/>
          <p:cNvSpPr>
            <a:spLocks noGrp="1"/>
          </p:cNvSpPr>
          <p:nvPr>
            <p:ph type="body" sz="quarter" idx="15"/>
          </p:nvPr>
        </p:nvSpPr>
        <p:spPr>
          <a:xfrm>
            <a:off x="4444877" y="2911624"/>
            <a:ext cx="3299822" cy="2879577"/>
          </a:xfrm>
          <a:prstGeom prst="rect">
            <a:avLst/>
          </a:prstGeom>
        </p:spPr>
        <p:txBody>
          <a:bodyPr/>
          <a:lstStyle/>
          <a:p>
            <a:pPr marL="0" indent="0" algn="ctr">
              <a:buSzTx/>
              <a:buFontTx/>
              <a:buNone/>
              <a:defRPr sz="1400"/>
            </a:pPr>
            <a:endParaRPr/>
          </a:p>
        </p:txBody>
      </p:sp>
      <p:sp>
        <p:nvSpPr>
          <p:cNvPr id="137" name="Text Placeholder 4"/>
          <p:cNvSpPr>
            <a:spLocks noGrp="1"/>
          </p:cNvSpPr>
          <p:nvPr>
            <p:ph type="body" sz="quarter" idx="16"/>
          </p:nvPr>
        </p:nvSpPr>
        <p:spPr>
          <a:xfrm>
            <a:off x="7973297" y="2088320"/>
            <a:ext cx="3291212" cy="823305"/>
          </a:xfrm>
          <a:prstGeom prst="rect">
            <a:avLst/>
          </a:prstGeom>
        </p:spPr>
        <p:txBody>
          <a:bodyPr anchor="b"/>
          <a:lstStyle/>
          <a:p>
            <a:pPr marL="0" indent="0" algn="ctr">
              <a:lnSpc>
                <a:spcPct val="100000"/>
              </a:lnSpc>
              <a:buSzTx/>
              <a:buFontTx/>
              <a:buNone/>
              <a:defRPr sz="2400"/>
            </a:pPr>
            <a:endParaRPr/>
          </a:p>
        </p:txBody>
      </p:sp>
      <p:sp>
        <p:nvSpPr>
          <p:cNvPr id="138" name="Text Placeholder 3"/>
          <p:cNvSpPr>
            <a:spLocks noGrp="1"/>
          </p:cNvSpPr>
          <p:nvPr>
            <p:ph type="body" sz="quarter" idx="17"/>
          </p:nvPr>
        </p:nvSpPr>
        <p:spPr>
          <a:xfrm>
            <a:off x="7976345" y="2911624"/>
            <a:ext cx="3291212" cy="2879577"/>
          </a:xfrm>
          <a:prstGeom prst="rect">
            <a:avLst/>
          </a:prstGeom>
        </p:spPr>
        <p:txBody>
          <a:bodyPr/>
          <a:lstStyle/>
          <a:p>
            <a:pPr marL="0" indent="0" algn="ctr">
              <a:buSzTx/>
              <a:buFontTx/>
              <a:buNone/>
              <a:defRPr sz="1400"/>
            </a:pPr>
            <a:endParaRPr/>
          </a:p>
        </p:txBody>
      </p:sp>
      <p:sp>
        <p:nvSpPr>
          <p:cNvPr id="13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3 Picture Column">
    <p:spTree>
      <p:nvGrpSpPr>
        <p:cNvPr id="1" name=""/>
        <p:cNvGrpSpPr/>
        <p:nvPr/>
      </p:nvGrpSpPr>
      <p:grpSpPr>
        <a:xfrm>
          <a:off x="0" y="0"/>
          <a:ext cx="0" cy="0"/>
          <a:chOff x="0" y="0"/>
          <a:chExt cx="0" cy="0"/>
        </a:xfrm>
      </p:grpSpPr>
      <p:sp>
        <p:nvSpPr>
          <p:cNvPr id="146" name="Title Text"/>
          <p:cNvSpPr txBox="1">
            <a:spLocks noGrp="1"/>
          </p:cNvSpPr>
          <p:nvPr>
            <p:ph type="title"/>
          </p:nvPr>
        </p:nvSpPr>
        <p:spPr>
          <a:xfrm>
            <a:off x="913794" y="609600"/>
            <a:ext cx="10353763" cy="1325563"/>
          </a:xfrm>
          <a:prstGeom prst="rect">
            <a:avLst/>
          </a:prstGeom>
        </p:spPr>
        <p:txBody>
          <a:bodyPr/>
          <a:lstStyle/>
          <a:p>
            <a:r>
              <a:t>Title Text</a:t>
            </a:r>
          </a:p>
        </p:txBody>
      </p:sp>
      <p:sp>
        <p:nvSpPr>
          <p:cNvPr id="147" name="Body Level One…"/>
          <p:cNvSpPr txBox="1">
            <a:spLocks noGrp="1"/>
          </p:cNvSpPr>
          <p:nvPr>
            <p:ph type="body" sz="quarter" idx="1"/>
          </p:nvPr>
        </p:nvSpPr>
        <p:spPr>
          <a:xfrm>
            <a:off x="913794" y="4195898"/>
            <a:ext cx="3298956" cy="576263"/>
          </a:xfrm>
          <a:prstGeom prst="rect">
            <a:avLst/>
          </a:prstGeom>
        </p:spPr>
        <p:txBody>
          <a:bodyPr anchor="b"/>
          <a:lstStyle>
            <a:lvl1pPr marL="0" indent="0" algn="ctr">
              <a:lnSpc>
                <a:spcPct val="100000"/>
              </a:lnSpc>
              <a:buSzTx/>
              <a:buFontTx/>
              <a:buNone/>
            </a:lvl1pPr>
            <a:lvl2pPr marL="0" indent="457200" algn="ctr">
              <a:lnSpc>
                <a:spcPct val="100000"/>
              </a:lnSpc>
              <a:buSzTx/>
              <a:buFontTx/>
              <a:buNone/>
            </a:lvl2pPr>
            <a:lvl3pPr marL="0" indent="914400" algn="ctr">
              <a:lnSpc>
                <a:spcPct val="100000"/>
              </a:lnSpc>
              <a:buSzTx/>
              <a:buFontTx/>
              <a:buNone/>
            </a:lvl3pPr>
            <a:lvl4pPr marL="0" indent="1371600" algn="ctr">
              <a:lnSpc>
                <a:spcPct val="100000"/>
              </a:lnSpc>
              <a:buSzTx/>
              <a:buFontTx/>
              <a:buNone/>
            </a:lvl4pPr>
            <a:lvl5pPr marL="0" indent="1828800" algn="ctr">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8" name="Picture Placeholder 2"/>
          <p:cNvSpPr>
            <a:spLocks noGrp="1"/>
          </p:cNvSpPr>
          <p:nvPr>
            <p:ph type="pic" sz="quarter" idx="13"/>
          </p:nvPr>
        </p:nvSpPr>
        <p:spPr>
          <a:xfrm>
            <a:off x="1092019" y="2298986"/>
            <a:ext cx="2940051" cy="1524001"/>
          </a:xfrm>
          <a:prstGeom prst="rect">
            <a:avLst/>
          </a:prstGeom>
          <a:ln w="146050" cap="sq">
            <a:solidFill>
              <a:srgbClr val="FFFFFF"/>
            </a:solidFill>
            <a:miter lim="800000"/>
          </a:ln>
          <a:effectLst>
            <a:outerShdw blurRad="50800" dist="18000" dir="5400000" rotWithShape="0">
              <a:srgbClr val="000000">
                <a:alpha val="40000"/>
              </a:srgbClr>
            </a:outerShdw>
          </a:effectLst>
        </p:spPr>
        <p:txBody>
          <a:bodyPr lIns="91439" rIns="91439">
            <a:noAutofit/>
          </a:bodyPr>
          <a:lstStyle/>
          <a:p>
            <a:endParaRPr/>
          </a:p>
        </p:txBody>
      </p:sp>
      <p:sp>
        <p:nvSpPr>
          <p:cNvPr id="149" name="Text Placeholder 3"/>
          <p:cNvSpPr>
            <a:spLocks noGrp="1"/>
          </p:cNvSpPr>
          <p:nvPr>
            <p:ph type="body" sz="quarter" idx="14"/>
          </p:nvPr>
        </p:nvSpPr>
        <p:spPr>
          <a:xfrm>
            <a:off x="913794" y="4772161"/>
            <a:ext cx="3298956" cy="1019039"/>
          </a:xfrm>
          <a:prstGeom prst="rect">
            <a:avLst/>
          </a:prstGeom>
        </p:spPr>
        <p:txBody>
          <a:bodyPr/>
          <a:lstStyle/>
          <a:p>
            <a:pPr marL="0" indent="0" algn="ctr">
              <a:buSzTx/>
              <a:buFontTx/>
              <a:buNone/>
              <a:defRPr sz="1400"/>
            </a:pPr>
            <a:endParaRPr/>
          </a:p>
        </p:txBody>
      </p:sp>
      <p:sp>
        <p:nvSpPr>
          <p:cNvPr id="150" name="Text Placeholder 4"/>
          <p:cNvSpPr>
            <a:spLocks noGrp="1"/>
          </p:cNvSpPr>
          <p:nvPr>
            <p:ph type="body" sz="quarter" idx="15"/>
          </p:nvPr>
        </p:nvSpPr>
        <p:spPr>
          <a:xfrm>
            <a:off x="4442701" y="4195898"/>
            <a:ext cx="3298983" cy="576263"/>
          </a:xfrm>
          <a:prstGeom prst="rect">
            <a:avLst/>
          </a:prstGeom>
        </p:spPr>
        <p:txBody>
          <a:bodyPr anchor="b"/>
          <a:lstStyle/>
          <a:p>
            <a:pPr marL="0" indent="0" algn="ctr">
              <a:lnSpc>
                <a:spcPct val="100000"/>
              </a:lnSpc>
              <a:buSzTx/>
              <a:buFontTx/>
              <a:buNone/>
            </a:pPr>
            <a:endParaRPr/>
          </a:p>
        </p:txBody>
      </p:sp>
      <p:sp>
        <p:nvSpPr>
          <p:cNvPr id="151" name="Picture Placeholder 2"/>
          <p:cNvSpPr>
            <a:spLocks noGrp="1"/>
          </p:cNvSpPr>
          <p:nvPr>
            <p:ph type="pic" sz="quarter" idx="16"/>
          </p:nvPr>
        </p:nvSpPr>
        <p:spPr>
          <a:xfrm>
            <a:off x="4568995" y="2298986"/>
            <a:ext cx="2930526" cy="1524001"/>
          </a:xfrm>
          <a:prstGeom prst="rect">
            <a:avLst/>
          </a:prstGeom>
          <a:ln w="146050" cap="sq">
            <a:solidFill>
              <a:srgbClr val="FFFFFF"/>
            </a:solidFill>
            <a:miter lim="800000"/>
          </a:ln>
          <a:effectLst>
            <a:outerShdw blurRad="50800" dist="18000" dir="5400000" rotWithShape="0">
              <a:srgbClr val="000000">
                <a:alpha val="40000"/>
              </a:srgbClr>
            </a:outerShdw>
          </a:effectLst>
        </p:spPr>
        <p:txBody>
          <a:bodyPr lIns="91439" rIns="91439">
            <a:noAutofit/>
          </a:bodyPr>
          <a:lstStyle/>
          <a:p>
            <a:endParaRPr/>
          </a:p>
        </p:txBody>
      </p:sp>
      <p:sp>
        <p:nvSpPr>
          <p:cNvPr id="152" name="Text Placeholder 3"/>
          <p:cNvSpPr>
            <a:spLocks noGrp="1"/>
          </p:cNvSpPr>
          <p:nvPr>
            <p:ph type="body" sz="quarter" idx="17"/>
          </p:nvPr>
        </p:nvSpPr>
        <p:spPr>
          <a:xfrm>
            <a:off x="4441347" y="4772159"/>
            <a:ext cx="3300337" cy="1019039"/>
          </a:xfrm>
          <a:prstGeom prst="rect">
            <a:avLst/>
          </a:prstGeom>
        </p:spPr>
        <p:txBody>
          <a:bodyPr/>
          <a:lstStyle/>
          <a:p>
            <a:pPr marL="0" indent="0" algn="ctr">
              <a:buSzTx/>
              <a:buFontTx/>
              <a:buNone/>
              <a:defRPr sz="1400"/>
            </a:pPr>
            <a:endParaRPr/>
          </a:p>
        </p:txBody>
      </p:sp>
      <p:sp>
        <p:nvSpPr>
          <p:cNvPr id="153" name="Text Placeholder 4"/>
          <p:cNvSpPr>
            <a:spLocks noGrp="1"/>
          </p:cNvSpPr>
          <p:nvPr>
            <p:ph type="body" sz="quarter" idx="18"/>
          </p:nvPr>
        </p:nvSpPr>
        <p:spPr>
          <a:xfrm>
            <a:off x="7973422" y="4195898"/>
            <a:ext cx="3289901" cy="576263"/>
          </a:xfrm>
          <a:prstGeom prst="rect">
            <a:avLst/>
          </a:prstGeom>
        </p:spPr>
        <p:txBody>
          <a:bodyPr anchor="b"/>
          <a:lstStyle/>
          <a:p>
            <a:pPr marL="0" indent="0" algn="ctr">
              <a:lnSpc>
                <a:spcPct val="100000"/>
              </a:lnSpc>
              <a:buSzTx/>
              <a:buFontTx/>
              <a:buNone/>
            </a:pPr>
            <a:endParaRPr/>
          </a:p>
        </p:txBody>
      </p:sp>
      <p:sp>
        <p:nvSpPr>
          <p:cNvPr id="154" name="Picture Placeholder 2"/>
          <p:cNvSpPr>
            <a:spLocks noGrp="1"/>
          </p:cNvSpPr>
          <p:nvPr>
            <p:ph type="pic" sz="quarter" idx="19"/>
          </p:nvPr>
        </p:nvSpPr>
        <p:spPr>
          <a:xfrm>
            <a:off x="8152803" y="2298986"/>
            <a:ext cx="2932114" cy="1524001"/>
          </a:xfrm>
          <a:prstGeom prst="rect">
            <a:avLst/>
          </a:prstGeom>
          <a:ln w="146050" cap="sq">
            <a:solidFill>
              <a:srgbClr val="FFFFFF"/>
            </a:solidFill>
            <a:miter lim="800000"/>
          </a:ln>
          <a:effectLst>
            <a:outerShdw blurRad="50800" dist="18000" dir="5400000" rotWithShape="0">
              <a:srgbClr val="000000">
                <a:alpha val="40000"/>
              </a:srgbClr>
            </a:outerShdw>
          </a:effectLst>
        </p:spPr>
        <p:txBody>
          <a:bodyPr lIns="91439" rIns="91439">
            <a:noAutofit/>
          </a:bodyPr>
          <a:lstStyle/>
          <a:p>
            <a:endParaRPr/>
          </a:p>
        </p:txBody>
      </p:sp>
      <p:sp>
        <p:nvSpPr>
          <p:cNvPr id="155" name="Text Placeholder 3"/>
          <p:cNvSpPr>
            <a:spLocks noGrp="1"/>
          </p:cNvSpPr>
          <p:nvPr>
            <p:ph type="body" sz="quarter" idx="20"/>
          </p:nvPr>
        </p:nvSpPr>
        <p:spPr>
          <a:xfrm>
            <a:off x="7973297" y="4772161"/>
            <a:ext cx="3294258" cy="1019038"/>
          </a:xfrm>
          <a:prstGeom prst="rect">
            <a:avLst/>
          </a:prstGeom>
        </p:spPr>
        <p:txBody>
          <a:bodyPr/>
          <a:lstStyle/>
          <a:p>
            <a:pPr marL="0" indent="0" algn="ctr">
              <a:buSzTx/>
              <a:buFontTx/>
              <a:buNone/>
              <a:defRPr sz="1400"/>
            </a:pPr>
            <a:endParaRPr/>
          </a:p>
        </p:txBody>
      </p:sp>
      <p:sp>
        <p:nvSpPr>
          <p:cNvPr id="1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63" name="Title Text"/>
          <p:cNvSpPr txBox="1">
            <a:spLocks noGrp="1"/>
          </p:cNvSpPr>
          <p:nvPr>
            <p:ph type="title"/>
          </p:nvPr>
        </p:nvSpPr>
        <p:spPr>
          <a:prstGeom prst="rect">
            <a:avLst/>
          </a:prstGeom>
        </p:spPr>
        <p:txBody>
          <a:bodyPr/>
          <a:lstStyle/>
          <a:p>
            <a:r>
              <a:t>Title Text</a:t>
            </a:r>
          </a:p>
        </p:txBody>
      </p:sp>
      <p:sp>
        <p:nvSpPr>
          <p:cNvPr id="164" name="Body Level One…"/>
          <p:cNvSpPr txBox="1">
            <a:spLocks noGrp="1"/>
          </p:cNvSpPr>
          <p:nvPr>
            <p:ph type="body" idx="1"/>
          </p:nvPr>
        </p:nvSpPr>
        <p:spPr>
          <a:xfrm>
            <a:off x="913794" y="2096063"/>
            <a:ext cx="10353763" cy="369513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72" name="Title Text"/>
          <p:cNvSpPr txBox="1">
            <a:spLocks noGrp="1"/>
          </p:cNvSpPr>
          <p:nvPr>
            <p:ph type="title"/>
          </p:nvPr>
        </p:nvSpPr>
        <p:spPr>
          <a:xfrm>
            <a:off x="8724900" y="609598"/>
            <a:ext cx="2542658" cy="5181603"/>
          </a:xfrm>
          <a:prstGeom prst="rect">
            <a:avLst/>
          </a:prstGeom>
        </p:spPr>
        <p:txBody>
          <a:bodyPr/>
          <a:lstStyle>
            <a:lvl1pPr algn="l"/>
          </a:lstStyle>
          <a:p>
            <a:r>
              <a:t>Title Text</a:t>
            </a:r>
          </a:p>
        </p:txBody>
      </p:sp>
      <p:sp>
        <p:nvSpPr>
          <p:cNvPr id="173" name="Body Level One…"/>
          <p:cNvSpPr txBox="1">
            <a:spLocks noGrp="1"/>
          </p:cNvSpPr>
          <p:nvPr>
            <p:ph type="body" idx="1"/>
          </p:nvPr>
        </p:nvSpPr>
        <p:spPr>
          <a:xfrm>
            <a:off x="913794" y="609598"/>
            <a:ext cx="7658705" cy="518160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xfrm>
            <a:off x="913794" y="2096063"/>
            <a:ext cx="10353763" cy="369513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1229243" y="657226"/>
            <a:ext cx="9733514" cy="2852737"/>
          </a:xfrm>
          <a:prstGeom prst="rect">
            <a:avLst/>
          </a:prstGeom>
        </p:spPr>
        <p:txBody>
          <a:bodyPr anchor="b"/>
          <a:lstStyle/>
          <a:p>
            <a:r>
              <a:t>Title Text</a:t>
            </a:r>
          </a:p>
        </p:txBody>
      </p:sp>
      <p:sp>
        <p:nvSpPr>
          <p:cNvPr id="30" name="Body Level One…"/>
          <p:cNvSpPr txBox="1">
            <a:spLocks noGrp="1"/>
          </p:cNvSpPr>
          <p:nvPr>
            <p:ph type="body" sz="quarter" idx="1"/>
          </p:nvPr>
        </p:nvSpPr>
        <p:spPr>
          <a:xfrm>
            <a:off x="1229243" y="3602037"/>
            <a:ext cx="9733514" cy="1500188"/>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913794" y="2088319"/>
            <a:ext cx="5106005" cy="3702881"/>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913794" y="609600"/>
            <a:ext cx="10353763" cy="1325563"/>
          </a:xfrm>
          <a:prstGeom prst="rect">
            <a:avLst/>
          </a:prstGeom>
        </p:spPr>
        <p:txBody>
          <a:bodyPr/>
          <a:lstStyle/>
          <a:p>
            <a:r>
              <a:t>Title Text</a:t>
            </a:r>
          </a:p>
        </p:txBody>
      </p:sp>
      <p:sp>
        <p:nvSpPr>
          <p:cNvPr id="48" name="Body Level One…"/>
          <p:cNvSpPr txBox="1">
            <a:spLocks noGrp="1"/>
          </p:cNvSpPr>
          <p:nvPr>
            <p:ph type="body" sz="quarter" idx="1"/>
          </p:nvPr>
        </p:nvSpPr>
        <p:spPr>
          <a:xfrm>
            <a:off x="1141804" y="2088320"/>
            <a:ext cx="4879200" cy="823913"/>
          </a:xfrm>
          <a:prstGeom prst="rect">
            <a:avLst/>
          </a:prstGeom>
        </p:spPr>
        <p:txBody>
          <a:bodyPr anchor="b"/>
          <a:lstStyle>
            <a:lvl1pPr marL="0" indent="0">
              <a:lnSpc>
                <a:spcPct val="100000"/>
              </a:lnSpc>
              <a:buSzTx/>
              <a:buFontTx/>
              <a:buNone/>
              <a:defRPr sz="2400" b="1"/>
            </a:lvl1pPr>
            <a:lvl2pPr marL="0" indent="457200">
              <a:lnSpc>
                <a:spcPct val="100000"/>
              </a:lnSpc>
              <a:buSzTx/>
              <a:buFontTx/>
              <a:buNone/>
              <a:defRPr sz="2400" b="1"/>
            </a:lvl2pPr>
            <a:lvl3pPr marL="0" indent="914400">
              <a:lnSpc>
                <a:spcPct val="100000"/>
              </a:lnSpc>
              <a:buSzTx/>
              <a:buFontTx/>
              <a:buNone/>
              <a:defRPr sz="2400" b="1"/>
            </a:lvl3pPr>
            <a:lvl4pPr marL="0" indent="1371600">
              <a:lnSpc>
                <a:spcPct val="100000"/>
              </a:lnSpc>
              <a:buSzTx/>
              <a:buFontTx/>
              <a:buNone/>
              <a:defRPr sz="2400" b="1"/>
            </a:lvl4pPr>
            <a:lvl5pPr marL="0" indent="1828800">
              <a:lnSpc>
                <a:spcPct val="100000"/>
              </a:lnSpc>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13"/>
          </p:nvPr>
        </p:nvSpPr>
        <p:spPr>
          <a:xfrm>
            <a:off x="6402002" y="2088320"/>
            <a:ext cx="4865556" cy="823913"/>
          </a:xfrm>
          <a:prstGeom prst="rect">
            <a:avLst/>
          </a:prstGeom>
        </p:spPr>
        <p:txBody>
          <a:bodyPr anchor="b"/>
          <a:lstStyle/>
          <a:p>
            <a:pPr marL="0" indent="0">
              <a:lnSpc>
                <a:spcPct val="100000"/>
              </a:lnSpc>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917228" y="609600"/>
            <a:ext cx="3932238" cy="2362200"/>
          </a:xfrm>
          <a:prstGeom prst="rect">
            <a:avLst/>
          </a:prstGeom>
        </p:spPr>
        <p:txBody>
          <a:bodyPr anchor="b"/>
          <a:lstStyle>
            <a:lvl1pPr>
              <a:defRPr sz="2800"/>
            </a:lvl1pPr>
          </a:lstStyle>
          <a:p>
            <a:r>
              <a:t>Title Text</a:t>
            </a:r>
          </a:p>
        </p:txBody>
      </p:sp>
      <p:sp>
        <p:nvSpPr>
          <p:cNvPr id="73" name="Body Level One…"/>
          <p:cNvSpPr txBox="1">
            <a:spLocks noGrp="1"/>
          </p:cNvSpPr>
          <p:nvPr>
            <p:ph type="body" sz="half" idx="1"/>
          </p:nvPr>
        </p:nvSpPr>
        <p:spPr>
          <a:xfrm>
            <a:off x="5078064" y="609600"/>
            <a:ext cx="6189493" cy="5181600"/>
          </a:xfrm>
          <a:prstGeom prst="rect">
            <a:avLst/>
          </a:prstGeom>
        </p:spPr>
        <p:txBody>
          <a:bodyPr anchor="ct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13"/>
          </p:nvPr>
        </p:nvSpPr>
        <p:spPr>
          <a:xfrm>
            <a:off x="917227" y="2971799"/>
            <a:ext cx="3932239" cy="2819401"/>
          </a:xfrm>
          <a:prstGeom prst="rect">
            <a:avLst/>
          </a:prstGeom>
        </p:spPr>
        <p:txBody>
          <a:bodyPr/>
          <a:lstStyle/>
          <a:p>
            <a:pPr marL="0" indent="0" algn="ctr">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917226" y="609600"/>
            <a:ext cx="5929774" cy="2362200"/>
          </a:xfrm>
          <a:prstGeom prst="rect">
            <a:avLst/>
          </a:prstGeom>
        </p:spPr>
        <p:txBody>
          <a:bodyPr anchor="b"/>
          <a:lstStyle>
            <a:lvl1pPr>
              <a:defRPr sz="3200"/>
            </a:lvl1pPr>
          </a:lstStyle>
          <a:p>
            <a:r>
              <a:t>Title Text</a:t>
            </a:r>
          </a:p>
        </p:txBody>
      </p:sp>
      <p:sp>
        <p:nvSpPr>
          <p:cNvPr id="83" name="Picture Placeholder 2"/>
          <p:cNvSpPr>
            <a:spLocks noGrp="1"/>
          </p:cNvSpPr>
          <p:nvPr>
            <p:ph type="pic" sz="quarter" idx="13"/>
          </p:nvPr>
        </p:nvSpPr>
        <p:spPr>
          <a:xfrm>
            <a:off x="7424804" y="758881"/>
            <a:ext cx="3255357" cy="4883038"/>
          </a:xfrm>
          <a:prstGeom prst="rect">
            <a:avLst/>
          </a:prstGeom>
          <a:ln w="190500" cap="sq">
            <a:solidFill>
              <a:srgbClr val="FFFFFF"/>
            </a:solidFill>
            <a:miter lim="800000"/>
          </a:ln>
          <a:effectLst>
            <a:outerShdw blurRad="50800" dist="18000" dir="5400000" rotWithShape="0">
              <a:srgbClr val="000000">
                <a:alpha val="40000"/>
              </a:srgbClr>
            </a:outerShdw>
          </a:effectLst>
        </p:spPr>
        <p:txBody>
          <a:bodyPr lIns="91439" rIns="91439">
            <a:noAutofit/>
          </a:bodyPr>
          <a:lstStyle/>
          <a:p>
            <a:endParaRPr/>
          </a:p>
        </p:txBody>
      </p:sp>
      <p:sp>
        <p:nvSpPr>
          <p:cNvPr id="84" name="Body Level One…"/>
          <p:cNvSpPr txBox="1">
            <a:spLocks noGrp="1"/>
          </p:cNvSpPr>
          <p:nvPr>
            <p:ph type="body" sz="half" idx="1"/>
          </p:nvPr>
        </p:nvSpPr>
        <p:spPr>
          <a:xfrm>
            <a:off x="913794" y="2971800"/>
            <a:ext cx="5934951" cy="2819400"/>
          </a:xfrm>
          <a:prstGeom prst="rect">
            <a:avLst/>
          </a:prstGeom>
        </p:spPr>
        <p:txBody>
          <a:bodyPr/>
          <a:lstStyle>
            <a:lvl1pPr marL="0" indent="0" algn="ctr">
              <a:buSzTx/>
              <a:buFontTx/>
              <a:buNone/>
              <a:defRPr sz="1800"/>
            </a:lvl1pPr>
            <a:lvl2pPr marL="0" indent="457200" algn="ctr">
              <a:buSzTx/>
              <a:buFontTx/>
              <a:buNone/>
              <a:defRPr sz="1800"/>
            </a:lvl2pPr>
            <a:lvl3pPr marL="0" indent="914400" algn="ctr">
              <a:buSzTx/>
              <a:buFontTx/>
              <a:buNone/>
              <a:defRPr sz="1800"/>
            </a:lvl3pPr>
            <a:lvl4pPr marL="0" indent="1371600" algn="ctr">
              <a:buSzTx/>
              <a:buFontTx/>
              <a:buNone/>
              <a:defRPr sz="1800"/>
            </a:lvl4pPr>
            <a:lvl5pPr marL="0" indent="1828800" algn="ctr">
              <a:buSzTx/>
              <a:buFontTx/>
              <a:buNone/>
              <a:defRPr sz="18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9"/>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13794" y="609600"/>
            <a:ext cx="10353763" cy="13263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609600" y="1600200"/>
            <a:ext cx="10972800" cy="45259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14339" y="5956629"/>
            <a:ext cx="253217" cy="218417"/>
          </a:xfrm>
          <a:prstGeom prst="rect">
            <a:avLst/>
          </a:prstGeom>
          <a:ln w="12700">
            <a:miter lim="400000"/>
          </a:ln>
        </p:spPr>
        <p:txBody>
          <a:bodyPr wrap="none" lIns="45719" rIns="45719" anchor="ctr">
            <a:spAutoFit/>
          </a:bodyPr>
          <a:lstStyle>
            <a:lvl1pPr algn="r">
              <a:defRPr sz="1000">
                <a:solidFill>
                  <a:srgbClr val="FFFFFF"/>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ctr" defTabSz="914400" rtl="0" latinLnBrk="0">
        <a:lnSpc>
          <a:spcPct val="90000"/>
        </a:lnSpc>
        <a:spcBef>
          <a:spcPts val="0"/>
        </a:spcBef>
        <a:spcAft>
          <a:spcPts val="0"/>
        </a:spcAft>
        <a:buClrTx/>
        <a:buSzTx/>
        <a:buFontTx/>
        <a:buNone/>
        <a:tabLst/>
        <a:defRPr sz="3400" b="1" i="0" u="none" strike="noStrike" cap="all" spc="0" baseline="0">
          <a:ln>
            <a:noFill/>
          </a:ln>
          <a:solidFill>
            <a:srgbClr val="FFFFFF"/>
          </a:solidFill>
          <a:effectLst>
            <a:outerShdw blurRad="50800" dist="63500" dir="2700000" rotWithShape="0">
              <a:srgbClr val="000000">
                <a:alpha val="48000"/>
              </a:srgbClr>
            </a:outerShdw>
          </a:effectLst>
          <a:uFillTx/>
          <a:latin typeface="Bookman Old Style"/>
          <a:ea typeface="Bookman Old Style"/>
          <a:cs typeface="Bookman Old Style"/>
          <a:sym typeface="Bookman Old Style"/>
        </a:defRPr>
      </a:lvl1pPr>
      <a:lvl2pPr marL="0" marR="0" indent="0" algn="ctr" defTabSz="914400" rtl="0" latinLnBrk="0">
        <a:lnSpc>
          <a:spcPct val="90000"/>
        </a:lnSpc>
        <a:spcBef>
          <a:spcPts val="0"/>
        </a:spcBef>
        <a:spcAft>
          <a:spcPts val="0"/>
        </a:spcAft>
        <a:buClrTx/>
        <a:buSzTx/>
        <a:buFontTx/>
        <a:buNone/>
        <a:tabLst/>
        <a:defRPr sz="3400" b="1" i="0" u="none" strike="noStrike" cap="all" spc="0" baseline="0">
          <a:ln>
            <a:noFill/>
          </a:ln>
          <a:solidFill>
            <a:srgbClr val="FFFFFF"/>
          </a:solidFill>
          <a:effectLst>
            <a:outerShdw blurRad="50800" dist="63500" dir="2700000" rotWithShape="0">
              <a:srgbClr val="000000">
                <a:alpha val="48000"/>
              </a:srgbClr>
            </a:outerShdw>
          </a:effectLst>
          <a:uFillTx/>
          <a:latin typeface="Bookman Old Style"/>
          <a:ea typeface="Bookman Old Style"/>
          <a:cs typeface="Bookman Old Style"/>
          <a:sym typeface="Bookman Old Style"/>
        </a:defRPr>
      </a:lvl2pPr>
      <a:lvl3pPr marL="0" marR="0" indent="0" algn="ctr" defTabSz="914400" rtl="0" latinLnBrk="0">
        <a:lnSpc>
          <a:spcPct val="90000"/>
        </a:lnSpc>
        <a:spcBef>
          <a:spcPts val="0"/>
        </a:spcBef>
        <a:spcAft>
          <a:spcPts val="0"/>
        </a:spcAft>
        <a:buClrTx/>
        <a:buSzTx/>
        <a:buFontTx/>
        <a:buNone/>
        <a:tabLst/>
        <a:defRPr sz="3400" b="1" i="0" u="none" strike="noStrike" cap="all" spc="0" baseline="0">
          <a:ln>
            <a:noFill/>
          </a:ln>
          <a:solidFill>
            <a:srgbClr val="FFFFFF"/>
          </a:solidFill>
          <a:effectLst>
            <a:outerShdw blurRad="50800" dist="63500" dir="2700000" rotWithShape="0">
              <a:srgbClr val="000000">
                <a:alpha val="48000"/>
              </a:srgbClr>
            </a:outerShdw>
          </a:effectLst>
          <a:uFillTx/>
          <a:latin typeface="Bookman Old Style"/>
          <a:ea typeface="Bookman Old Style"/>
          <a:cs typeface="Bookman Old Style"/>
          <a:sym typeface="Bookman Old Style"/>
        </a:defRPr>
      </a:lvl3pPr>
      <a:lvl4pPr marL="0" marR="0" indent="0" algn="ctr" defTabSz="914400" rtl="0" latinLnBrk="0">
        <a:lnSpc>
          <a:spcPct val="90000"/>
        </a:lnSpc>
        <a:spcBef>
          <a:spcPts val="0"/>
        </a:spcBef>
        <a:spcAft>
          <a:spcPts val="0"/>
        </a:spcAft>
        <a:buClrTx/>
        <a:buSzTx/>
        <a:buFontTx/>
        <a:buNone/>
        <a:tabLst/>
        <a:defRPr sz="3400" b="1" i="0" u="none" strike="noStrike" cap="all" spc="0" baseline="0">
          <a:ln>
            <a:noFill/>
          </a:ln>
          <a:solidFill>
            <a:srgbClr val="FFFFFF"/>
          </a:solidFill>
          <a:effectLst>
            <a:outerShdw blurRad="50800" dist="63500" dir="2700000" rotWithShape="0">
              <a:srgbClr val="000000">
                <a:alpha val="48000"/>
              </a:srgbClr>
            </a:outerShdw>
          </a:effectLst>
          <a:uFillTx/>
          <a:latin typeface="Bookman Old Style"/>
          <a:ea typeface="Bookman Old Style"/>
          <a:cs typeface="Bookman Old Style"/>
          <a:sym typeface="Bookman Old Style"/>
        </a:defRPr>
      </a:lvl4pPr>
      <a:lvl5pPr marL="0" marR="0" indent="0" algn="ctr" defTabSz="914400" rtl="0" latinLnBrk="0">
        <a:lnSpc>
          <a:spcPct val="90000"/>
        </a:lnSpc>
        <a:spcBef>
          <a:spcPts val="0"/>
        </a:spcBef>
        <a:spcAft>
          <a:spcPts val="0"/>
        </a:spcAft>
        <a:buClrTx/>
        <a:buSzTx/>
        <a:buFontTx/>
        <a:buNone/>
        <a:tabLst/>
        <a:defRPr sz="3400" b="1" i="0" u="none" strike="noStrike" cap="all" spc="0" baseline="0">
          <a:ln>
            <a:noFill/>
          </a:ln>
          <a:solidFill>
            <a:srgbClr val="FFFFFF"/>
          </a:solidFill>
          <a:effectLst>
            <a:outerShdw blurRad="50800" dist="63500" dir="2700000" rotWithShape="0">
              <a:srgbClr val="000000">
                <a:alpha val="48000"/>
              </a:srgbClr>
            </a:outerShdw>
          </a:effectLst>
          <a:uFillTx/>
          <a:latin typeface="Bookman Old Style"/>
          <a:ea typeface="Bookman Old Style"/>
          <a:cs typeface="Bookman Old Style"/>
          <a:sym typeface="Bookman Old Style"/>
        </a:defRPr>
      </a:lvl5pPr>
      <a:lvl6pPr marL="0" marR="0" indent="0" algn="ctr" defTabSz="914400" rtl="0" latinLnBrk="0">
        <a:lnSpc>
          <a:spcPct val="90000"/>
        </a:lnSpc>
        <a:spcBef>
          <a:spcPts val="0"/>
        </a:spcBef>
        <a:spcAft>
          <a:spcPts val="0"/>
        </a:spcAft>
        <a:buClrTx/>
        <a:buSzTx/>
        <a:buFontTx/>
        <a:buNone/>
        <a:tabLst/>
        <a:defRPr sz="3400" b="1" i="0" u="none" strike="noStrike" cap="all" spc="0" baseline="0">
          <a:ln>
            <a:noFill/>
          </a:ln>
          <a:solidFill>
            <a:srgbClr val="FFFFFF"/>
          </a:solidFill>
          <a:effectLst>
            <a:outerShdw blurRad="50800" dist="63500" dir="2700000" rotWithShape="0">
              <a:srgbClr val="000000">
                <a:alpha val="48000"/>
              </a:srgbClr>
            </a:outerShdw>
          </a:effectLst>
          <a:uFillTx/>
          <a:latin typeface="Bookman Old Style"/>
          <a:ea typeface="Bookman Old Style"/>
          <a:cs typeface="Bookman Old Style"/>
          <a:sym typeface="Bookman Old Style"/>
        </a:defRPr>
      </a:lvl6pPr>
      <a:lvl7pPr marL="0" marR="0" indent="0" algn="ctr" defTabSz="914400" rtl="0" latinLnBrk="0">
        <a:lnSpc>
          <a:spcPct val="90000"/>
        </a:lnSpc>
        <a:spcBef>
          <a:spcPts val="0"/>
        </a:spcBef>
        <a:spcAft>
          <a:spcPts val="0"/>
        </a:spcAft>
        <a:buClrTx/>
        <a:buSzTx/>
        <a:buFontTx/>
        <a:buNone/>
        <a:tabLst/>
        <a:defRPr sz="3400" b="1" i="0" u="none" strike="noStrike" cap="all" spc="0" baseline="0">
          <a:ln>
            <a:noFill/>
          </a:ln>
          <a:solidFill>
            <a:srgbClr val="FFFFFF"/>
          </a:solidFill>
          <a:effectLst>
            <a:outerShdw blurRad="50800" dist="63500" dir="2700000" rotWithShape="0">
              <a:srgbClr val="000000">
                <a:alpha val="48000"/>
              </a:srgbClr>
            </a:outerShdw>
          </a:effectLst>
          <a:uFillTx/>
          <a:latin typeface="Bookman Old Style"/>
          <a:ea typeface="Bookman Old Style"/>
          <a:cs typeface="Bookman Old Style"/>
          <a:sym typeface="Bookman Old Style"/>
        </a:defRPr>
      </a:lvl7pPr>
      <a:lvl8pPr marL="0" marR="0" indent="0" algn="ctr" defTabSz="914400" rtl="0" latinLnBrk="0">
        <a:lnSpc>
          <a:spcPct val="90000"/>
        </a:lnSpc>
        <a:spcBef>
          <a:spcPts val="0"/>
        </a:spcBef>
        <a:spcAft>
          <a:spcPts val="0"/>
        </a:spcAft>
        <a:buClrTx/>
        <a:buSzTx/>
        <a:buFontTx/>
        <a:buNone/>
        <a:tabLst/>
        <a:defRPr sz="3400" b="1" i="0" u="none" strike="noStrike" cap="all" spc="0" baseline="0">
          <a:ln>
            <a:noFill/>
          </a:ln>
          <a:solidFill>
            <a:srgbClr val="FFFFFF"/>
          </a:solidFill>
          <a:effectLst>
            <a:outerShdw blurRad="50800" dist="63500" dir="2700000" rotWithShape="0">
              <a:srgbClr val="000000">
                <a:alpha val="48000"/>
              </a:srgbClr>
            </a:outerShdw>
          </a:effectLst>
          <a:uFillTx/>
          <a:latin typeface="Bookman Old Style"/>
          <a:ea typeface="Bookman Old Style"/>
          <a:cs typeface="Bookman Old Style"/>
          <a:sym typeface="Bookman Old Style"/>
        </a:defRPr>
      </a:lvl8pPr>
      <a:lvl9pPr marL="0" marR="0" indent="0" algn="ctr" defTabSz="914400" rtl="0" latinLnBrk="0">
        <a:lnSpc>
          <a:spcPct val="90000"/>
        </a:lnSpc>
        <a:spcBef>
          <a:spcPts val="0"/>
        </a:spcBef>
        <a:spcAft>
          <a:spcPts val="0"/>
        </a:spcAft>
        <a:buClrTx/>
        <a:buSzTx/>
        <a:buFontTx/>
        <a:buNone/>
        <a:tabLst/>
        <a:defRPr sz="3400" b="1" i="0" u="none" strike="noStrike" cap="all" spc="0" baseline="0">
          <a:ln>
            <a:noFill/>
          </a:ln>
          <a:solidFill>
            <a:srgbClr val="FFFFFF"/>
          </a:solidFill>
          <a:effectLst>
            <a:outerShdw blurRad="50800" dist="63500" dir="2700000" rotWithShape="0">
              <a:srgbClr val="000000">
                <a:alpha val="48000"/>
              </a:srgbClr>
            </a:outerShdw>
          </a:effectLst>
          <a:uFillTx/>
          <a:latin typeface="Bookman Old Style"/>
          <a:ea typeface="Bookman Old Style"/>
          <a:cs typeface="Bookman Old Style"/>
          <a:sym typeface="Bookman Old Style"/>
        </a:defRPr>
      </a:lvl9pPr>
    </p:titleStyle>
    <p:bodyStyle>
      <a:lvl1pPr marL="228600" marR="0" indent="-228600" algn="l" defTabSz="914400" rtl="0" latinLnBrk="0">
        <a:lnSpc>
          <a:spcPct val="120000"/>
        </a:lnSpc>
        <a:spcBef>
          <a:spcPts val="1000"/>
        </a:spcBef>
        <a:spcAft>
          <a:spcPts val="0"/>
        </a:spcAft>
        <a:buClrTx/>
        <a:buSzPct val="100000"/>
        <a:buFont typeface="Arial"/>
        <a:buChar char="•"/>
        <a:tabLst/>
        <a:defRPr sz="2000" b="0" i="0" u="none" strike="noStrike" cap="none" spc="0" baseline="0">
          <a:ln>
            <a:noFill/>
          </a:ln>
          <a:solidFill>
            <a:srgbClr val="FFFFFF"/>
          </a:solidFill>
          <a:effectLst>
            <a:outerShdw blurRad="50800" dist="38100" dir="2700000" rotWithShape="0">
              <a:srgbClr val="000000">
                <a:alpha val="48000"/>
              </a:srgbClr>
            </a:outerShdw>
          </a:effectLst>
          <a:uFillTx/>
          <a:latin typeface="+mj-lt"/>
          <a:ea typeface="+mj-ea"/>
          <a:cs typeface="+mj-cs"/>
          <a:sym typeface="Rockwell"/>
        </a:defRPr>
      </a:lvl1pPr>
      <a:lvl2pPr marL="711200" marR="0" indent="-254000" algn="l" defTabSz="914400" rtl="0" latinLnBrk="0">
        <a:lnSpc>
          <a:spcPct val="120000"/>
        </a:lnSpc>
        <a:spcBef>
          <a:spcPts val="1000"/>
        </a:spcBef>
        <a:spcAft>
          <a:spcPts val="0"/>
        </a:spcAft>
        <a:buClrTx/>
        <a:buSzPct val="100000"/>
        <a:buFont typeface="Arial"/>
        <a:buChar char="•"/>
        <a:tabLst/>
        <a:defRPr sz="2000" b="0" i="0" u="none" strike="noStrike" cap="none" spc="0" baseline="0">
          <a:ln>
            <a:noFill/>
          </a:ln>
          <a:solidFill>
            <a:srgbClr val="FFFFFF"/>
          </a:solidFill>
          <a:effectLst>
            <a:outerShdw blurRad="50800" dist="38100" dir="2700000" rotWithShape="0">
              <a:srgbClr val="000000">
                <a:alpha val="48000"/>
              </a:srgbClr>
            </a:outerShdw>
          </a:effectLst>
          <a:uFillTx/>
          <a:latin typeface="+mj-lt"/>
          <a:ea typeface="+mj-ea"/>
          <a:cs typeface="+mj-cs"/>
          <a:sym typeface="Rockwell"/>
        </a:defRPr>
      </a:lvl2pPr>
      <a:lvl3pPr marL="1200150" marR="0" indent="-285750" algn="l" defTabSz="914400" rtl="0" latinLnBrk="0">
        <a:lnSpc>
          <a:spcPct val="120000"/>
        </a:lnSpc>
        <a:spcBef>
          <a:spcPts val="1000"/>
        </a:spcBef>
        <a:spcAft>
          <a:spcPts val="0"/>
        </a:spcAft>
        <a:buClrTx/>
        <a:buSzPct val="100000"/>
        <a:buFont typeface="Arial"/>
        <a:buChar char="•"/>
        <a:tabLst/>
        <a:defRPr sz="2000" b="0" i="0" u="none" strike="noStrike" cap="none" spc="0" baseline="0">
          <a:ln>
            <a:noFill/>
          </a:ln>
          <a:solidFill>
            <a:srgbClr val="FFFFFF"/>
          </a:solidFill>
          <a:effectLst>
            <a:outerShdw blurRad="50800" dist="38100" dir="2700000" rotWithShape="0">
              <a:srgbClr val="000000">
                <a:alpha val="48000"/>
              </a:srgbClr>
            </a:outerShdw>
          </a:effectLst>
          <a:uFillTx/>
          <a:latin typeface="+mj-lt"/>
          <a:ea typeface="+mj-ea"/>
          <a:cs typeface="+mj-cs"/>
          <a:sym typeface="Rockwell"/>
        </a:defRPr>
      </a:lvl3pPr>
      <a:lvl4pPr marL="1698171" marR="0" indent="-326571" algn="l" defTabSz="914400" rtl="0" latinLnBrk="0">
        <a:lnSpc>
          <a:spcPct val="120000"/>
        </a:lnSpc>
        <a:spcBef>
          <a:spcPts val="1000"/>
        </a:spcBef>
        <a:spcAft>
          <a:spcPts val="0"/>
        </a:spcAft>
        <a:buClrTx/>
        <a:buSzPct val="100000"/>
        <a:buFont typeface="Arial"/>
        <a:buChar char="•"/>
        <a:tabLst/>
        <a:defRPr sz="2000" b="0" i="0" u="none" strike="noStrike" cap="none" spc="0" baseline="0">
          <a:ln>
            <a:noFill/>
          </a:ln>
          <a:solidFill>
            <a:srgbClr val="FFFFFF"/>
          </a:solidFill>
          <a:effectLst>
            <a:outerShdw blurRad="50800" dist="38100" dir="2700000" rotWithShape="0">
              <a:srgbClr val="000000">
                <a:alpha val="48000"/>
              </a:srgbClr>
            </a:outerShdw>
          </a:effectLst>
          <a:uFillTx/>
          <a:latin typeface="+mj-lt"/>
          <a:ea typeface="+mj-ea"/>
          <a:cs typeface="+mj-cs"/>
          <a:sym typeface="Rockwell"/>
        </a:defRPr>
      </a:lvl4pPr>
      <a:lvl5pPr marL="2209800" marR="0" indent="-381000" algn="l" defTabSz="914400" rtl="0" latinLnBrk="0">
        <a:lnSpc>
          <a:spcPct val="120000"/>
        </a:lnSpc>
        <a:spcBef>
          <a:spcPts val="1000"/>
        </a:spcBef>
        <a:spcAft>
          <a:spcPts val="0"/>
        </a:spcAft>
        <a:buClrTx/>
        <a:buSzPct val="100000"/>
        <a:buFont typeface="Arial"/>
        <a:buChar char="•"/>
        <a:tabLst/>
        <a:defRPr sz="2000" b="0" i="0" u="none" strike="noStrike" cap="none" spc="0" baseline="0">
          <a:ln>
            <a:noFill/>
          </a:ln>
          <a:solidFill>
            <a:srgbClr val="FFFFFF"/>
          </a:solidFill>
          <a:effectLst>
            <a:outerShdw blurRad="50800" dist="38100" dir="2700000" rotWithShape="0">
              <a:srgbClr val="000000">
                <a:alpha val="48000"/>
              </a:srgbClr>
            </a:outerShdw>
          </a:effectLst>
          <a:uFillTx/>
          <a:latin typeface="+mj-lt"/>
          <a:ea typeface="+mj-ea"/>
          <a:cs typeface="+mj-cs"/>
          <a:sym typeface="Rockwell"/>
        </a:defRPr>
      </a:lvl5pPr>
      <a:lvl6pPr marL="2667000" marR="0" indent="-381000" algn="l" defTabSz="914400" rtl="0" latinLnBrk="0">
        <a:lnSpc>
          <a:spcPct val="120000"/>
        </a:lnSpc>
        <a:spcBef>
          <a:spcPts val="1000"/>
        </a:spcBef>
        <a:spcAft>
          <a:spcPts val="0"/>
        </a:spcAft>
        <a:buClrTx/>
        <a:buSzPct val="100000"/>
        <a:buFont typeface="Arial"/>
        <a:buChar char="•"/>
        <a:tabLst/>
        <a:defRPr sz="2000" b="0" i="0" u="none" strike="noStrike" cap="none" spc="0" baseline="0">
          <a:ln>
            <a:noFill/>
          </a:ln>
          <a:solidFill>
            <a:srgbClr val="FFFFFF"/>
          </a:solidFill>
          <a:effectLst>
            <a:outerShdw blurRad="50800" dist="38100" dir="2700000" rotWithShape="0">
              <a:srgbClr val="000000">
                <a:alpha val="48000"/>
              </a:srgbClr>
            </a:outerShdw>
          </a:effectLst>
          <a:uFillTx/>
          <a:latin typeface="+mj-lt"/>
          <a:ea typeface="+mj-ea"/>
          <a:cs typeface="+mj-cs"/>
          <a:sym typeface="Rockwell"/>
        </a:defRPr>
      </a:lvl6pPr>
      <a:lvl7pPr marL="3124200" marR="0" indent="-381000" algn="l" defTabSz="914400" rtl="0" latinLnBrk="0">
        <a:lnSpc>
          <a:spcPct val="120000"/>
        </a:lnSpc>
        <a:spcBef>
          <a:spcPts val="1000"/>
        </a:spcBef>
        <a:spcAft>
          <a:spcPts val="0"/>
        </a:spcAft>
        <a:buClrTx/>
        <a:buSzPct val="100000"/>
        <a:buFont typeface="Arial"/>
        <a:buChar char="•"/>
        <a:tabLst/>
        <a:defRPr sz="2000" b="0" i="0" u="none" strike="noStrike" cap="none" spc="0" baseline="0">
          <a:ln>
            <a:noFill/>
          </a:ln>
          <a:solidFill>
            <a:srgbClr val="FFFFFF"/>
          </a:solidFill>
          <a:effectLst>
            <a:outerShdw blurRad="50800" dist="38100" dir="2700000" rotWithShape="0">
              <a:srgbClr val="000000">
                <a:alpha val="48000"/>
              </a:srgbClr>
            </a:outerShdw>
          </a:effectLst>
          <a:uFillTx/>
          <a:latin typeface="+mj-lt"/>
          <a:ea typeface="+mj-ea"/>
          <a:cs typeface="+mj-cs"/>
          <a:sym typeface="Rockwell"/>
        </a:defRPr>
      </a:lvl7pPr>
      <a:lvl8pPr marL="3581400" marR="0" indent="-381000" algn="l" defTabSz="914400" rtl="0" latinLnBrk="0">
        <a:lnSpc>
          <a:spcPct val="120000"/>
        </a:lnSpc>
        <a:spcBef>
          <a:spcPts val="1000"/>
        </a:spcBef>
        <a:spcAft>
          <a:spcPts val="0"/>
        </a:spcAft>
        <a:buClrTx/>
        <a:buSzPct val="100000"/>
        <a:buFont typeface="Arial"/>
        <a:buChar char="•"/>
        <a:tabLst/>
        <a:defRPr sz="2000" b="0" i="0" u="none" strike="noStrike" cap="none" spc="0" baseline="0">
          <a:ln>
            <a:noFill/>
          </a:ln>
          <a:solidFill>
            <a:srgbClr val="FFFFFF"/>
          </a:solidFill>
          <a:effectLst>
            <a:outerShdw blurRad="50800" dist="38100" dir="2700000" rotWithShape="0">
              <a:srgbClr val="000000">
                <a:alpha val="48000"/>
              </a:srgbClr>
            </a:outerShdw>
          </a:effectLst>
          <a:uFillTx/>
          <a:latin typeface="+mj-lt"/>
          <a:ea typeface="+mj-ea"/>
          <a:cs typeface="+mj-cs"/>
          <a:sym typeface="Rockwell"/>
        </a:defRPr>
      </a:lvl8pPr>
      <a:lvl9pPr marL="4038600" marR="0" indent="-381000" algn="l" defTabSz="914400" rtl="0" latinLnBrk="0">
        <a:lnSpc>
          <a:spcPct val="120000"/>
        </a:lnSpc>
        <a:spcBef>
          <a:spcPts val="1000"/>
        </a:spcBef>
        <a:spcAft>
          <a:spcPts val="0"/>
        </a:spcAft>
        <a:buClrTx/>
        <a:buSzPct val="100000"/>
        <a:buFont typeface="Arial"/>
        <a:buChar char="•"/>
        <a:tabLst/>
        <a:defRPr sz="2000" b="0" i="0" u="none" strike="noStrike" cap="none" spc="0" baseline="0">
          <a:ln>
            <a:noFill/>
          </a:ln>
          <a:solidFill>
            <a:srgbClr val="FFFFFF"/>
          </a:solidFill>
          <a:effectLst>
            <a:outerShdw blurRad="50800" dist="38100" dir="2700000" rotWithShape="0">
              <a:srgbClr val="000000">
                <a:alpha val="48000"/>
              </a:srgbClr>
            </a:outerShdw>
          </a:effectLst>
          <a:uFillTx/>
          <a:latin typeface="+mj-lt"/>
          <a:ea typeface="+mj-ea"/>
          <a:cs typeface="+mj-cs"/>
          <a:sym typeface="Rockwell"/>
        </a:defRPr>
      </a:lvl9pPr>
    </p:bodyStyle>
    <p:otherStyle>
      <a:lvl1pPr marL="0" marR="0" indent="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Rockwell"/>
        </a:defRPr>
      </a:lvl1pPr>
      <a:lvl2pPr marL="0" marR="0" indent="4572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Rockwell"/>
        </a:defRPr>
      </a:lvl2pPr>
      <a:lvl3pPr marL="0" marR="0" indent="9144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Rockwell"/>
        </a:defRPr>
      </a:lvl3pPr>
      <a:lvl4pPr marL="0" marR="0" indent="13716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Rockwell"/>
        </a:defRPr>
      </a:lvl4pPr>
      <a:lvl5pPr marL="0" marR="0" indent="18288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Rockwell"/>
        </a:defRPr>
      </a:lvl5pPr>
      <a:lvl6pPr marL="0" marR="0" indent="22860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Rockwell"/>
        </a:defRPr>
      </a:lvl6pPr>
      <a:lvl7pPr marL="0" marR="0" indent="27432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Rockwell"/>
        </a:defRPr>
      </a:lvl7pPr>
      <a:lvl8pPr marL="0" marR="0" indent="32004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Rockwell"/>
        </a:defRPr>
      </a:lvl8pPr>
      <a:lvl9pPr marL="0" marR="0" indent="3657600" algn="r" defTabSz="4572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Rockwel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ctrTitle"/>
          </p:nvPr>
        </p:nvSpPr>
        <p:spPr>
          <a:xfrm>
            <a:off x="1700212" y="1998662"/>
            <a:ext cx="8791576" cy="1538288"/>
          </a:xfrm>
          <a:prstGeom prst="rect">
            <a:avLst/>
          </a:prstGeom>
        </p:spPr>
        <p:txBody>
          <a:bodyPr/>
          <a:lstStyle/>
          <a:p>
            <a:pPr>
              <a:defRPr sz="6000">
                <a:latin typeface="Arial"/>
                <a:ea typeface="Arial"/>
                <a:cs typeface="Arial"/>
                <a:sym typeface="Arial"/>
              </a:defRPr>
            </a:pPr>
            <a:r>
              <a:rPr sz="4500"/>
              <a:t>CARGURUS</a:t>
            </a:r>
            <a:r>
              <a:rPr sz="4500">
                <a:latin typeface="Bookman Old Style"/>
                <a:ea typeface="Bookman Old Style"/>
                <a:cs typeface="Bookman Old Style"/>
                <a:sym typeface="Bookman Old Style"/>
              </a:rPr>
              <a:t>.COM</a:t>
            </a:r>
            <a:r>
              <a:rPr>
                <a:latin typeface="Bookman Old Style"/>
                <a:ea typeface="Bookman Old Style"/>
                <a:cs typeface="Bookman Old Style"/>
                <a:sym typeface="Bookman Old Style"/>
              </a:rPr>
              <a:t> </a:t>
            </a:r>
          </a:p>
        </p:txBody>
      </p:sp>
      <p:sp>
        <p:nvSpPr>
          <p:cNvPr id="184" name="Subtitle 2"/>
          <p:cNvSpPr txBox="1">
            <a:spLocks noGrp="1"/>
          </p:cNvSpPr>
          <p:nvPr>
            <p:ph type="subTitle" sz="quarter" idx="1"/>
          </p:nvPr>
        </p:nvSpPr>
        <p:spPr>
          <a:xfrm>
            <a:off x="1595268" y="3602037"/>
            <a:ext cx="9001464" cy="1655762"/>
          </a:xfrm>
          <a:prstGeom prst="rect">
            <a:avLst/>
          </a:prstGeom>
        </p:spPr>
        <p:txBody>
          <a:bodyPr/>
          <a:lstStyle>
            <a:lvl1pPr>
              <a:defRPr sz="4400">
                <a:latin typeface="Arial"/>
                <a:ea typeface="Arial"/>
                <a:cs typeface="Arial"/>
                <a:sym typeface="Arial"/>
              </a:defRPr>
            </a:lvl1pPr>
          </a:lstStyle>
          <a:p>
            <a:r>
              <a:t>Selenium automation TESTing PRESENTATION</a:t>
            </a:r>
          </a:p>
        </p:txBody>
      </p:sp>
      <p:pic>
        <p:nvPicPr>
          <p:cNvPr id="185" name="logo_optimized.png" descr="logo_optimized.png"/>
          <p:cNvPicPr>
            <a:picLocks noChangeAspect="1"/>
          </p:cNvPicPr>
          <p:nvPr/>
        </p:nvPicPr>
        <p:blipFill>
          <a:blip r:embed="rId2">
            <a:extLst/>
          </a:blip>
          <a:stretch>
            <a:fillRect/>
          </a:stretch>
        </p:blipFill>
        <p:spPr>
          <a:xfrm>
            <a:off x="3027354" y="1175432"/>
            <a:ext cx="6137292" cy="943232"/>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Title 1"/>
          <p:cNvSpPr txBox="1">
            <a:spLocks noGrp="1"/>
          </p:cNvSpPr>
          <p:nvPr>
            <p:ph type="title"/>
          </p:nvPr>
        </p:nvSpPr>
        <p:spPr>
          <a:prstGeom prst="rect">
            <a:avLst/>
          </a:prstGeom>
        </p:spPr>
        <p:txBody>
          <a:bodyPr/>
          <a:lstStyle>
            <a:lvl1pPr>
              <a:defRPr sz="3300" b="0">
                <a:latin typeface="Avenir Heavy"/>
                <a:ea typeface="Avenir Heavy"/>
                <a:cs typeface="Avenir Heavy"/>
                <a:sym typeface="Avenir Heavy"/>
              </a:defRPr>
            </a:lvl1pPr>
          </a:lstStyle>
          <a:p>
            <a:r>
              <a:t>TEST PLAN</a:t>
            </a:r>
          </a:p>
        </p:txBody>
      </p:sp>
      <p:sp>
        <p:nvSpPr>
          <p:cNvPr id="238" name="Content Placeholder 2"/>
          <p:cNvSpPr txBox="1">
            <a:spLocks noGrp="1"/>
          </p:cNvSpPr>
          <p:nvPr>
            <p:ph type="body" idx="1"/>
          </p:nvPr>
        </p:nvSpPr>
        <p:spPr>
          <a:xfrm>
            <a:off x="919119" y="2096063"/>
            <a:ext cx="10353762" cy="3695137"/>
          </a:xfrm>
          <a:prstGeom prst="rect">
            <a:avLst/>
          </a:prstGeom>
        </p:spPr>
        <p:txBody>
          <a:bodyPr anchor="ctr"/>
          <a:lstStyle/>
          <a:p>
            <a:pPr marL="187452" indent="-187452" defTabSz="749808">
              <a:lnSpc>
                <a:spcPct val="108000"/>
              </a:lnSpc>
              <a:spcBef>
                <a:spcPts val="800"/>
              </a:spcBef>
              <a:defRPr sz="1640" cap="all">
                <a:effectLst/>
                <a:latin typeface="Avenir Book"/>
                <a:ea typeface="Avenir Book"/>
                <a:cs typeface="Avenir Book"/>
                <a:sym typeface="Avenir Book"/>
              </a:defRPr>
            </a:pPr>
            <a:r>
              <a:t>Introduction</a:t>
            </a:r>
          </a:p>
          <a:p>
            <a:pPr marL="187452" indent="-187452" defTabSz="749808">
              <a:lnSpc>
                <a:spcPct val="108000"/>
              </a:lnSpc>
              <a:spcBef>
                <a:spcPts val="800"/>
              </a:spcBef>
              <a:defRPr sz="1640" cap="all">
                <a:effectLst/>
                <a:latin typeface="Avenir Book"/>
                <a:ea typeface="Avenir Book"/>
                <a:cs typeface="Avenir Book"/>
                <a:sym typeface="Avenir Book"/>
              </a:defRPr>
            </a:pPr>
            <a:r>
              <a:t>SCOPE</a:t>
            </a:r>
          </a:p>
          <a:p>
            <a:pPr marL="187452" indent="-187452" defTabSz="749808">
              <a:lnSpc>
                <a:spcPct val="108000"/>
              </a:lnSpc>
              <a:spcBef>
                <a:spcPts val="800"/>
              </a:spcBef>
              <a:defRPr sz="1640" cap="all">
                <a:effectLst/>
                <a:latin typeface="Avenir Book"/>
                <a:ea typeface="Avenir Book"/>
                <a:cs typeface="Avenir Book"/>
                <a:sym typeface="Avenir Book"/>
              </a:defRPr>
            </a:pPr>
            <a:r>
              <a:t>Features To Be Tested</a:t>
            </a:r>
          </a:p>
          <a:p>
            <a:pPr marL="187452" indent="-187452" defTabSz="749808">
              <a:lnSpc>
                <a:spcPct val="108000"/>
              </a:lnSpc>
              <a:spcBef>
                <a:spcPts val="800"/>
              </a:spcBef>
              <a:defRPr sz="1640" cap="all">
                <a:effectLst/>
                <a:latin typeface="Avenir Book"/>
                <a:ea typeface="Avenir Book"/>
                <a:cs typeface="Avenir Book"/>
                <a:sym typeface="Avenir Book"/>
              </a:defRPr>
            </a:pPr>
            <a:r>
              <a:t>Features Not To Be Tested</a:t>
            </a:r>
          </a:p>
          <a:p>
            <a:pPr marL="187452" indent="-187452" defTabSz="749808">
              <a:lnSpc>
                <a:spcPct val="108000"/>
              </a:lnSpc>
              <a:spcBef>
                <a:spcPts val="800"/>
              </a:spcBef>
              <a:defRPr sz="1640" cap="all">
                <a:effectLst/>
                <a:latin typeface="Avenir Book"/>
                <a:ea typeface="Avenir Book"/>
                <a:cs typeface="Avenir Book"/>
                <a:sym typeface="Avenir Book"/>
              </a:defRPr>
            </a:pPr>
            <a:r>
              <a:t>ENTRY/EXIT CRITERIA</a:t>
            </a:r>
          </a:p>
          <a:p>
            <a:pPr marL="187452" indent="-187452" defTabSz="749808">
              <a:lnSpc>
                <a:spcPct val="108000"/>
              </a:lnSpc>
              <a:spcBef>
                <a:spcPts val="800"/>
              </a:spcBef>
              <a:defRPr sz="1640" cap="all">
                <a:effectLst/>
                <a:latin typeface="Avenir Book"/>
                <a:ea typeface="Avenir Book"/>
                <a:cs typeface="Avenir Book"/>
                <a:sym typeface="Avenir Book"/>
              </a:defRPr>
            </a:pPr>
            <a:r>
              <a:t>TEST APPROACH</a:t>
            </a:r>
          </a:p>
          <a:p>
            <a:pPr marL="187452" indent="-187452" defTabSz="749808">
              <a:lnSpc>
                <a:spcPct val="108000"/>
              </a:lnSpc>
              <a:spcBef>
                <a:spcPts val="800"/>
              </a:spcBef>
              <a:defRPr sz="1640" cap="all">
                <a:effectLst/>
                <a:latin typeface="Avenir Book"/>
                <a:ea typeface="Avenir Book"/>
                <a:cs typeface="Avenir Book"/>
                <a:sym typeface="Avenir Book"/>
              </a:defRPr>
            </a:pPr>
            <a:r>
              <a:t>Pass / Fail Criteria</a:t>
            </a:r>
          </a:p>
          <a:p>
            <a:pPr marL="187452" indent="-187452" defTabSz="749808">
              <a:lnSpc>
                <a:spcPct val="108000"/>
              </a:lnSpc>
              <a:spcBef>
                <a:spcPts val="800"/>
              </a:spcBef>
              <a:defRPr sz="1640" cap="all">
                <a:effectLst/>
                <a:latin typeface="Avenir Book"/>
                <a:ea typeface="Avenir Book"/>
                <a:cs typeface="Avenir Book"/>
                <a:sym typeface="Avenir Book"/>
              </a:defRPr>
            </a:pPr>
            <a:r>
              <a:t>Testing Process</a:t>
            </a:r>
          </a:p>
          <a:p>
            <a:pPr marL="187452" indent="-187452" defTabSz="749808">
              <a:lnSpc>
                <a:spcPct val="108000"/>
              </a:lnSpc>
              <a:spcBef>
                <a:spcPts val="800"/>
              </a:spcBef>
              <a:defRPr sz="1640">
                <a:effectLst/>
                <a:latin typeface="Avenir Book"/>
                <a:ea typeface="Avenir Book"/>
                <a:cs typeface="Avenir Book"/>
                <a:sym typeface="Avenir Book"/>
              </a:defRPr>
            </a:pPr>
            <a:r>
              <a:t>RISK AND ASSUMPTIONS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itle 1"/>
          <p:cNvSpPr txBox="1">
            <a:spLocks noGrp="1"/>
          </p:cNvSpPr>
          <p:nvPr>
            <p:ph type="title"/>
          </p:nvPr>
        </p:nvSpPr>
        <p:spPr>
          <a:prstGeom prst="rect">
            <a:avLst/>
          </a:prstGeom>
        </p:spPr>
        <p:txBody>
          <a:bodyPr/>
          <a:lstStyle>
            <a:lvl1pPr>
              <a:defRPr sz="3300" b="0">
                <a:latin typeface="Avenir Heavy"/>
                <a:ea typeface="Avenir Heavy"/>
                <a:cs typeface="Avenir Heavy"/>
                <a:sym typeface="Avenir Heavy"/>
              </a:defRPr>
            </a:lvl1pPr>
          </a:lstStyle>
          <a:p>
            <a:pPr>
              <a:defRPr>
                <a:effectLst/>
              </a:defRPr>
            </a:pPr>
            <a:r>
              <a:t>TEST PLAN Introduction</a:t>
            </a:r>
          </a:p>
        </p:txBody>
      </p:sp>
      <p:sp>
        <p:nvSpPr>
          <p:cNvPr id="241" name="Content Placeholder 2"/>
          <p:cNvSpPr txBox="1">
            <a:spLocks noGrp="1"/>
          </p:cNvSpPr>
          <p:nvPr>
            <p:ph type="body" idx="1"/>
          </p:nvPr>
        </p:nvSpPr>
        <p:spPr>
          <a:xfrm>
            <a:off x="913795" y="2096063"/>
            <a:ext cx="10353762" cy="3695137"/>
          </a:xfrm>
          <a:prstGeom prst="rect">
            <a:avLst/>
          </a:prstGeom>
        </p:spPr>
        <p:txBody>
          <a:bodyPr anchor="ctr"/>
          <a:lstStyle/>
          <a:p>
            <a:pPr marL="228599" indent="-228599" algn="just">
              <a:defRPr sz="1600">
                <a:effectLst/>
                <a:latin typeface="Avenir Book"/>
                <a:ea typeface="Avenir Book"/>
                <a:cs typeface="Avenir Book"/>
                <a:sym typeface="Avenir Book"/>
              </a:defRPr>
            </a:pPr>
            <a:r>
              <a:t>Software testing is a critical element of software quality assurance and represents the ultimate review of specification, design, and coding. Test Automation is the best way to increase the effectiveness, efficiency and coverage of our software testing.</a:t>
            </a:r>
          </a:p>
          <a:p>
            <a:pPr marL="228599" indent="-228599" algn="just">
              <a:defRPr sz="1600">
                <a:effectLst/>
                <a:latin typeface="Avenir Heavy"/>
                <a:ea typeface="Avenir Heavy"/>
                <a:cs typeface="Avenir Heavy"/>
                <a:sym typeface="Avenir Heavy"/>
              </a:defRPr>
            </a:pPr>
            <a:r>
              <a:rPr>
                <a:latin typeface="Avenir Book"/>
                <a:ea typeface="Avenir Book"/>
                <a:cs typeface="Avenir Book"/>
                <a:sym typeface="Avenir Book"/>
              </a:rPr>
              <a:t>Test objectives are to</a:t>
            </a:r>
            <a:r>
              <a:t> </a:t>
            </a:r>
            <a:r>
              <a:rPr>
                <a:latin typeface="Avenir Book"/>
                <a:ea typeface="Avenir Book"/>
                <a:cs typeface="Avenir Book"/>
                <a:sym typeface="Avenir Book"/>
              </a:rPr>
              <a:t>provide adequate coverage metrics and requirements validation to verify that the functionality of CARGURUS works as expected.</a:t>
            </a:r>
          </a:p>
          <a:p>
            <a:pPr marL="228599" indent="-228599" algn="just">
              <a:defRPr sz="1600">
                <a:effectLst/>
                <a:latin typeface="Avenir Heavy"/>
                <a:ea typeface="Avenir Heavy"/>
                <a:cs typeface="Avenir Heavy"/>
                <a:sym typeface="Avenir Heavy"/>
              </a:defRPr>
            </a:pPr>
            <a:r>
              <a:rPr>
                <a:latin typeface="Avenir Book"/>
                <a:ea typeface="Avenir Book"/>
                <a:cs typeface="Avenir Book"/>
                <a:sym typeface="Avenir Book"/>
              </a:rPr>
              <a:t>Test SCOPE - testing CARGURUS for its functionality to ensure proper application navigation, data entry, processing, and retrieval.</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itle 1"/>
          <p:cNvSpPr txBox="1">
            <a:spLocks noGrp="1"/>
          </p:cNvSpPr>
          <p:nvPr>
            <p:ph type="title"/>
          </p:nvPr>
        </p:nvSpPr>
        <p:spPr>
          <a:xfrm>
            <a:off x="919119" y="139700"/>
            <a:ext cx="10353762" cy="1326321"/>
          </a:xfrm>
          <a:prstGeom prst="rect">
            <a:avLst/>
          </a:prstGeom>
        </p:spPr>
        <p:txBody>
          <a:bodyPr/>
          <a:lstStyle>
            <a:lvl1pPr>
              <a:defRPr sz="3300" b="0">
                <a:latin typeface="Avenir Heavy"/>
                <a:ea typeface="Avenir Heavy"/>
                <a:cs typeface="Avenir Heavy"/>
                <a:sym typeface="Avenir Heavy"/>
              </a:defRPr>
            </a:lvl1pPr>
          </a:lstStyle>
          <a:p>
            <a:pPr>
              <a:defRPr>
                <a:effectLst/>
              </a:defRPr>
            </a:pPr>
            <a:r>
              <a:t>Features To Be Tested</a:t>
            </a:r>
          </a:p>
        </p:txBody>
      </p:sp>
      <p:pic>
        <p:nvPicPr>
          <p:cNvPr id="244" name="Content Placeholder 4" descr="Content Placeholder 4"/>
          <p:cNvPicPr>
            <a:picLocks noChangeAspect="1"/>
          </p:cNvPicPr>
          <p:nvPr/>
        </p:nvPicPr>
        <p:blipFill>
          <a:blip r:embed="rId2">
            <a:extLst/>
          </a:blip>
          <a:stretch>
            <a:fillRect/>
          </a:stretch>
        </p:blipFill>
        <p:spPr>
          <a:xfrm>
            <a:off x="1302894" y="1564727"/>
            <a:ext cx="9586212" cy="4559763"/>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itle 1"/>
          <p:cNvSpPr txBox="1">
            <a:spLocks noGrp="1"/>
          </p:cNvSpPr>
          <p:nvPr>
            <p:ph type="title"/>
          </p:nvPr>
        </p:nvSpPr>
        <p:spPr>
          <a:prstGeom prst="rect">
            <a:avLst/>
          </a:prstGeom>
        </p:spPr>
        <p:txBody>
          <a:bodyPr/>
          <a:lstStyle/>
          <a:p>
            <a:pPr>
              <a:defRPr sz="3300" b="0">
                <a:effectLst/>
                <a:latin typeface="Avenir Heavy"/>
                <a:ea typeface="Avenir Heavy"/>
                <a:cs typeface="Avenir Heavy"/>
                <a:sym typeface="Avenir Heavy"/>
              </a:defRPr>
            </a:pPr>
            <a:r>
              <a:t>Features Not To Be Tested</a:t>
            </a:r>
            <a:br/>
            <a:endParaRPr/>
          </a:p>
        </p:txBody>
      </p:sp>
      <p:pic>
        <p:nvPicPr>
          <p:cNvPr id="247" name="Content Placeholder 4" descr="Content Placeholder 4"/>
          <p:cNvPicPr>
            <a:picLocks noChangeAspect="1"/>
          </p:cNvPicPr>
          <p:nvPr/>
        </p:nvPicPr>
        <p:blipFill>
          <a:blip r:embed="rId2">
            <a:extLst/>
          </a:blip>
          <a:stretch>
            <a:fillRect/>
          </a:stretch>
        </p:blipFill>
        <p:spPr>
          <a:xfrm>
            <a:off x="919119" y="2049605"/>
            <a:ext cx="10353762" cy="2758790"/>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Title 1"/>
          <p:cNvSpPr txBox="1">
            <a:spLocks noGrp="1"/>
          </p:cNvSpPr>
          <p:nvPr>
            <p:ph type="title"/>
          </p:nvPr>
        </p:nvSpPr>
        <p:spPr>
          <a:prstGeom prst="rect">
            <a:avLst/>
          </a:prstGeom>
        </p:spPr>
        <p:txBody>
          <a:bodyPr/>
          <a:lstStyle/>
          <a:p>
            <a:pPr>
              <a:defRPr b="0">
                <a:effectLst/>
                <a:latin typeface="Avenir Heavy"/>
                <a:ea typeface="Avenir Heavy"/>
                <a:cs typeface="Avenir Heavy"/>
                <a:sym typeface="Avenir Heavy"/>
              </a:defRPr>
            </a:pPr>
            <a:r>
              <a:t>Entry and Exit criteria:</a:t>
            </a:r>
            <a:br/>
            <a:endParaRPr/>
          </a:p>
        </p:txBody>
      </p:sp>
      <p:sp>
        <p:nvSpPr>
          <p:cNvPr id="250" name="Content Placeholder 2"/>
          <p:cNvSpPr txBox="1">
            <a:spLocks noGrp="1"/>
          </p:cNvSpPr>
          <p:nvPr>
            <p:ph type="body" sz="half" idx="1"/>
          </p:nvPr>
        </p:nvSpPr>
        <p:spPr>
          <a:xfrm>
            <a:off x="913795" y="2088319"/>
            <a:ext cx="5106004" cy="3702881"/>
          </a:xfrm>
          <a:prstGeom prst="rect">
            <a:avLst/>
          </a:prstGeom>
        </p:spPr>
        <p:txBody>
          <a:bodyPr anchor="ctr"/>
          <a:lstStyle/>
          <a:p>
            <a:pPr>
              <a:lnSpc>
                <a:spcPct val="108000"/>
              </a:lnSpc>
              <a:defRPr sz="1600">
                <a:effectLst/>
                <a:latin typeface="Avenir Book"/>
                <a:ea typeface="Avenir Book"/>
                <a:cs typeface="Avenir Book"/>
                <a:sym typeface="Avenir Book"/>
              </a:defRPr>
            </a:pPr>
            <a:r>
              <a:t>Entry criteria:</a:t>
            </a:r>
          </a:p>
          <a:p>
            <a:pPr>
              <a:lnSpc>
                <a:spcPct val="108000"/>
              </a:lnSpc>
              <a:defRPr sz="1600">
                <a:effectLst/>
                <a:latin typeface="Avenir Book"/>
                <a:ea typeface="Avenir Book"/>
                <a:cs typeface="Avenir Book"/>
                <a:sym typeface="Avenir Book"/>
              </a:defRPr>
            </a:pPr>
            <a:r>
              <a:t>Complete or partially testable code is available.</a:t>
            </a:r>
          </a:p>
          <a:p>
            <a:pPr>
              <a:lnSpc>
                <a:spcPct val="108000"/>
              </a:lnSpc>
              <a:defRPr sz="1600">
                <a:effectLst/>
                <a:latin typeface="Avenir Book"/>
                <a:ea typeface="Avenir Book"/>
                <a:cs typeface="Avenir Book"/>
                <a:sym typeface="Avenir Book"/>
              </a:defRPr>
            </a:pPr>
            <a:r>
              <a:t>SUT is defined and approved.</a:t>
            </a:r>
          </a:p>
          <a:p>
            <a:pPr>
              <a:lnSpc>
                <a:spcPct val="108000"/>
              </a:lnSpc>
              <a:defRPr sz="1600">
                <a:effectLst/>
                <a:latin typeface="Avenir Book"/>
                <a:ea typeface="Avenir Book"/>
                <a:cs typeface="Avenir Book"/>
                <a:sym typeface="Avenir Book"/>
              </a:defRPr>
            </a:pPr>
            <a:r>
              <a:t>Availability of sufficient and desired test data.</a:t>
            </a:r>
          </a:p>
          <a:p>
            <a:pPr>
              <a:lnSpc>
                <a:spcPct val="108000"/>
              </a:lnSpc>
              <a:defRPr sz="1600">
                <a:effectLst/>
                <a:latin typeface="Avenir Book"/>
                <a:ea typeface="Avenir Book"/>
                <a:cs typeface="Avenir Book"/>
                <a:sym typeface="Avenir Book"/>
              </a:defRPr>
            </a:pPr>
            <a:r>
              <a:t>Test environment has been set-up and all other necessary resources such as tools and devices are available.</a:t>
            </a:r>
          </a:p>
          <a:p>
            <a:pPr>
              <a:lnSpc>
                <a:spcPct val="108000"/>
              </a:lnSpc>
              <a:defRPr sz="1600">
                <a:effectLst/>
                <a:latin typeface="Avenir Book"/>
                <a:ea typeface="Avenir Book"/>
                <a:cs typeface="Avenir Book"/>
                <a:sym typeface="Avenir Book"/>
              </a:defRPr>
            </a:pPr>
            <a:r>
              <a:t>Test Plan, Test Cases and Test Data are developed and written. </a:t>
            </a:r>
          </a:p>
        </p:txBody>
      </p:sp>
      <p:sp>
        <p:nvSpPr>
          <p:cNvPr id="251" name="Content Placeholder 3"/>
          <p:cNvSpPr txBox="1"/>
          <p:nvPr/>
        </p:nvSpPr>
        <p:spPr>
          <a:xfrm>
            <a:off x="6173403" y="2088319"/>
            <a:ext cx="5094155" cy="37028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pPr marL="228600" indent="-228600" defTabSz="914400">
              <a:lnSpc>
                <a:spcPct val="108000"/>
              </a:lnSpc>
              <a:spcBef>
                <a:spcPts val="1000"/>
              </a:spcBef>
              <a:buSzPct val="100000"/>
              <a:buFont typeface="Arial"/>
              <a:buChar char="•"/>
              <a:defRPr sz="1600">
                <a:solidFill>
                  <a:srgbClr val="FFFFFF"/>
                </a:solidFill>
                <a:latin typeface="Avenir Book"/>
                <a:ea typeface="Avenir Book"/>
                <a:cs typeface="Avenir Book"/>
                <a:sym typeface="Avenir Book"/>
              </a:defRPr>
            </a:pPr>
            <a:r>
              <a:t>Exit criteria:</a:t>
            </a:r>
            <a:endParaRPr>
              <a:effectLst>
                <a:outerShdw blurRad="50800" dist="38100" dir="2700000" rotWithShape="0">
                  <a:srgbClr val="000000">
                    <a:alpha val="48000"/>
                  </a:srgbClr>
                </a:outerShdw>
              </a:effectLst>
            </a:endParaRPr>
          </a:p>
          <a:p>
            <a:pPr marL="228600" indent="-228600" defTabSz="914400">
              <a:lnSpc>
                <a:spcPct val="108000"/>
              </a:lnSpc>
              <a:spcBef>
                <a:spcPts val="1000"/>
              </a:spcBef>
              <a:buSzPct val="100000"/>
              <a:buFont typeface="Arial"/>
              <a:buChar char="•"/>
              <a:defRPr sz="1600">
                <a:solidFill>
                  <a:srgbClr val="FFFFFF"/>
                </a:solidFill>
                <a:latin typeface="Avenir Book"/>
                <a:ea typeface="Avenir Book"/>
                <a:cs typeface="Avenir Book"/>
                <a:sym typeface="Avenir Book"/>
              </a:defRPr>
            </a:pPr>
            <a:r>
              <a:t>Deadline is met.</a:t>
            </a:r>
            <a:endParaRPr>
              <a:effectLst>
                <a:outerShdw blurRad="50800" dist="38100" dir="2700000" rotWithShape="0">
                  <a:srgbClr val="000000">
                    <a:alpha val="48000"/>
                  </a:srgbClr>
                </a:outerShdw>
              </a:effectLst>
            </a:endParaRPr>
          </a:p>
          <a:p>
            <a:pPr marL="228600" indent="-228600" defTabSz="914400">
              <a:lnSpc>
                <a:spcPct val="108000"/>
              </a:lnSpc>
              <a:spcBef>
                <a:spcPts val="1000"/>
              </a:spcBef>
              <a:buSzPct val="100000"/>
              <a:buFont typeface="Arial"/>
              <a:buChar char="•"/>
              <a:defRPr sz="1600">
                <a:solidFill>
                  <a:srgbClr val="FFFFFF"/>
                </a:solidFill>
                <a:latin typeface="Avenir Book"/>
                <a:ea typeface="Avenir Book"/>
                <a:cs typeface="Avenir Book"/>
                <a:sym typeface="Avenir Book"/>
              </a:defRPr>
            </a:pPr>
            <a:r>
              <a:t>Execution of all test cases.</a:t>
            </a:r>
            <a:endParaRPr>
              <a:effectLst>
                <a:outerShdw blurRad="50800" dist="38100" dir="2700000" rotWithShape="0">
                  <a:srgbClr val="000000">
                    <a:alpha val="48000"/>
                  </a:srgbClr>
                </a:outerShdw>
              </a:effectLst>
            </a:endParaRPr>
          </a:p>
          <a:p>
            <a:pPr marL="228600" indent="-228600" defTabSz="914400">
              <a:lnSpc>
                <a:spcPct val="108000"/>
              </a:lnSpc>
              <a:spcBef>
                <a:spcPts val="1000"/>
              </a:spcBef>
              <a:buSzPct val="100000"/>
              <a:buFont typeface="Arial"/>
              <a:buChar char="•"/>
              <a:defRPr sz="1600">
                <a:solidFill>
                  <a:srgbClr val="FFFFFF"/>
                </a:solidFill>
                <a:latin typeface="Avenir Book"/>
                <a:ea typeface="Avenir Book"/>
                <a:cs typeface="Avenir Book"/>
                <a:sym typeface="Avenir Book"/>
              </a:defRPr>
            </a:pPr>
            <a:r>
              <a:t>Achieving complete Functional Coverage.</a:t>
            </a:r>
            <a:endParaRPr>
              <a:effectLst>
                <a:outerShdw blurRad="50800" dist="38100" dir="2700000" rotWithShape="0">
                  <a:srgbClr val="000000">
                    <a:alpha val="48000"/>
                  </a:srgbClr>
                </a:outerShdw>
              </a:effectLst>
            </a:endParaRPr>
          </a:p>
          <a:p>
            <a:pPr marL="228600" indent="-228600" defTabSz="914400">
              <a:lnSpc>
                <a:spcPct val="108000"/>
              </a:lnSpc>
              <a:spcBef>
                <a:spcPts val="1000"/>
              </a:spcBef>
              <a:buSzPct val="100000"/>
              <a:buFont typeface="Arial"/>
              <a:buChar char="•"/>
              <a:defRPr sz="1600">
                <a:solidFill>
                  <a:srgbClr val="FFFFFF"/>
                </a:solidFill>
                <a:latin typeface="Avenir Book"/>
                <a:ea typeface="Avenir Book"/>
                <a:cs typeface="Avenir Book"/>
                <a:sym typeface="Avenir Book"/>
              </a:defRPr>
            </a:pPr>
            <a:r>
              <a:t>No high priority or severity or critical bug has been left out.</a:t>
            </a:r>
            <a:endParaRPr>
              <a:effectLst>
                <a:outerShdw blurRad="50800" dist="38100" dir="2700000" rotWithShape="0">
                  <a:srgbClr val="000000">
                    <a:alpha val="48000"/>
                  </a:srgbClr>
                </a:outerShdw>
              </a:effectLst>
            </a:endParaRPr>
          </a:p>
          <a:p>
            <a:pPr marL="228600" indent="-228600" defTabSz="914400">
              <a:lnSpc>
                <a:spcPct val="108000"/>
              </a:lnSpc>
              <a:spcBef>
                <a:spcPts val="1000"/>
              </a:spcBef>
              <a:buSzPct val="100000"/>
              <a:buFont typeface="Arial"/>
              <a:buChar char="•"/>
              <a:defRPr sz="1600">
                <a:solidFill>
                  <a:srgbClr val="FFFFFF"/>
                </a:solidFill>
                <a:latin typeface="Avenir Book"/>
                <a:ea typeface="Avenir Book"/>
                <a:cs typeface="Avenir Book"/>
                <a:sym typeface="Avenir Book"/>
              </a:defRPr>
            </a:pPr>
            <a:r>
              <a:t>System’s compatibility with supported hardware and software is checked.</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Title 1"/>
          <p:cNvSpPr txBox="1">
            <a:spLocks noGrp="1"/>
          </p:cNvSpPr>
          <p:nvPr>
            <p:ph type="title"/>
          </p:nvPr>
        </p:nvSpPr>
        <p:spPr>
          <a:xfrm>
            <a:off x="2899044" y="370416"/>
            <a:ext cx="6393912" cy="612099"/>
          </a:xfrm>
          <a:prstGeom prst="rect">
            <a:avLst/>
          </a:prstGeom>
        </p:spPr>
        <p:txBody>
          <a:bodyPr/>
          <a:lstStyle>
            <a:lvl1pPr defTabSz="841247">
              <a:defRPr sz="3036" b="0">
                <a:latin typeface="Avenir Heavy"/>
                <a:ea typeface="Avenir Heavy"/>
                <a:cs typeface="Avenir Heavy"/>
                <a:sym typeface="Avenir Heavy"/>
              </a:defRPr>
            </a:lvl1pPr>
          </a:lstStyle>
          <a:p>
            <a:pPr>
              <a:defRPr>
                <a:effectLst/>
              </a:defRPr>
            </a:pPr>
            <a:r>
              <a:t>TEST Approach</a:t>
            </a:r>
          </a:p>
        </p:txBody>
      </p:sp>
      <p:sp>
        <p:nvSpPr>
          <p:cNvPr id="254" name="Text Placeholder 2"/>
          <p:cNvSpPr txBox="1">
            <a:spLocks noGrp="1"/>
          </p:cNvSpPr>
          <p:nvPr>
            <p:ph type="body" sz="quarter" idx="1"/>
          </p:nvPr>
        </p:nvSpPr>
        <p:spPr>
          <a:xfrm>
            <a:off x="5897225" y="1368606"/>
            <a:ext cx="5791515" cy="1857449"/>
          </a:xfrm>
          <a:prstGeom prst="rect">
            <a:avLst/>
          </a:prstGeom>
        </p:spPr>
        <p:txBody>
          <a:bodyPr anchor="ctr"/>
          <a:lstStyle/>
          <a:p>
            <a:pPr defTabSz="886968">
              <a:spcBef>
                <a:spcPts val="900"/>
              </a:spcBef>
              <a:defRPr sz="1552" b="0">
                <a:effectLst>
                  <a:outerShdw blurRad="49276" dist="36957" dir="2700000" rotWithShape="0">
                    <a:srgbClr val="000000">
                      <a:alpha val="48000"/>
                    </a:srgbClr>
                  </a:outerShdw>
                </a:effectLst>
                <a:latin typeface="Avenir Heavy"/>
                <a:ea typeface="Avenir Heavy"/>
                <a:cs typeface="Avenir Heavy"/>
                <a:sym typeface="Avenir Heavy"/>
              </a:defRPr>
            </a:pPr>
            <a:r>
              <a:t>TEST TECHNIQUES:</a:t>
            </a:r>
          </a:p>
          <a:p>
            <a:pPr defTabSz="886968">
              <a:spcBef>
                <a:spcPts val="900"/>
              </a:spcBef>
              <a:defRPr sz="1552" b="0">
                <a:effectLst>
                  <a:outerShdw blurRad="49276" dist="36957" dir="2700000" rotWithShape="0">
                    <a:srgbClr val="000000">
                      <a:alpha val="48000"/>
                    </a:srgbClr>
                  </a:outerShdw>
                </a:effectLst>
                <a:latin typeface="Avenir Book"/>
                <a:ea typeface="Avenir Book"/>
                <a:cs typeface="Avenir Book"/>
                <a:sym typeface="Avenir Book"/>
              </a:defRPr>
            </a:pPr>
            <a:r>
              <a:t>- BLACK BOX (EP, BVA,USE CASE)</a:t>
            </a:r>
          </a:p>
          <a:p>
            <a:pPr defTabSz="886968">
              <a:spcBef>
                <a:spcPts val="900"/>
              </a:spcBef>
              <a:defRPr sz="1552" b="0">
                <a:effectLst>
                  <a:outerShdw blurRad="49276" dist="36957" dir="2700000" rotWithShape="0">
                    <a:srgbClr val="000000">
                      <a:alpha val="48000"/>
                    </a:srgbClr>
                  </a:outerShdw>
                </a:effectLst>
                <a:latin typeface="Avenir Book"/>
                <a:ea typeface="Avenir Book"/>
                <a:cs typeface="Avenir Book"/>
                <a:sym typeface="Avenir Book"/>
              </a:defRPr>
            </a:pPr>
            <a:r>
              <a:t>- EXPERIENCE BASED(ERROR GUESSING, EXPLORATORY TESTIG</a:t>
            </a:r>
          </a:p>
          <a:p>
            <a:pPr defTabSz="886968">
              <a:spcBef>
                <a:spcPts val="900"/>
              </a:spcBef>
              <a:defRPr sz="1552" b="0">
                <a:effectLst>
                  <a:outerShdw blurRad="49276" dist="36957" dir="2700000" rotWithShape="0">
                    <a:srgbClr val="000000">
                      <a:alpha val="48000"/>
                    </a:srgbClr>
                  </a:outerShdw>
                </a:effectLst>
                <a:latin typeface="Avenir Book"/>
                <a:ea typeface="Avenir Book"/>
                <a:cs typeface="Avenir Book"/>
                <a:sym typeface="Avenir Book"/>
              </a:defRPr>
            </a:pPr>
            <a:r>
              <a:t>- WHITE BOX (STATEMENT TESTING AND DECISION TESTING)</a:t>
            </a:r>
          </a:p>
        </p:txBody>
      </p:sp>
      <p:sp>
        <p:nvSpPr>
          <p:cNvPr id="255" name="Content Placeholder 3"/>
          <p:cNvSpPr txBox="1"/>
          <p:nvPr/>
        </p:nvSpPr>
        <p:spPr>
          <a:xfrm>
            <a:off x="888395" y="2543938"/>
            <a:ext cx="4866757" cy="1185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pPr defTabSz="914400">
              <a:spcBef>
                <a:spcPts val="1000"/>
              </a:spcBef>
              <a:defRPr sz="1600">
                <a:solidFill>
                  <a:srgbClr val="FFFFFF"/>
                </a:solidFill>
                <a:effectLst>
                  <a:outerShdw blurRad="50800" dist="38100" dir="2700000" rotWithShape="0">
                    <a:srgbClr val="000000">
                      <a:alpha val="48000"/>
                    </a:srgbClr>
                  </a:outerShdw>
                </a:effectLst>
                <a:latin typeface="Avenir Heavy"/>
                <a:ea typeface="Avenir Heavy"/>
                <a:cs typeface="Avenir Heavy"/>
                <a:sym typeface="Avenir Heavy"/>
              </a:defRPr>
            </a:pPr>
            <a:r>
              <a:t>TEST STRATEGY:</a:t>
            </a:r>
          </a:p>
          <a:p>
            <a:pPr defTabSz="914400">
              <a:spcBef>
                <a:spcPts val="1000"/>
              </a:spcBef>
              <a:defRPr sz="16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 ANALYTICAL</a:t>
            </a:r>
          </a:p>
        </p:txBody>
      </p:sp>
      <p:sp>
        <p:nvSpPr>
          <p:cNvPr id="256" name="Text Placeholder 4"/>
          <p:cNvSpPr>
            <a:spLocks noGrp="1"/>
          </p:cNvSpPr>
          <p:nvPr>
            <p:ph type="body" idx="13"/>
          </p:nvPr>
        </p:nvSpPr>
        <p:spPr>
          <a:xfrm>
            <a:off x="888996" y="1368264"/>
            <a:ext cx="4865555" cy="118592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chor="ctr"/>
          <a:lstStyle/>
          <a:p>
            <a:pPr marL="0" indent="0">
              <a:lnSpc>
                <a:spcPct val="100000"/>
              </a:lnSpc>
              <a:buSzTx/>
              <a:buFontTx/>
              <a:buNone/>
              <a:defRPr sz="1600">
                <a:latin typeface="Avenir Heavy"/>
                <a:ea typeface="Avenir Heavy"/>
                <a:cs typeface="Avenir Heavy"/>
                <a:sym typeface="Avenir Heavy"/>
              </a:defRPr>
            </a:pPr>
            <a:r>
              <a:t>TEST LEVEL:</a:t>
            </a:r>
          </a:p>
          <a:p>
            <a:pPr marL="0" indent="0">
              <a:lnSpc>
                <a:spcPct val="100000"/>
              </a:lnSpc>
              <a:buSzTx/>
              <a:buFontTx/>
              <a:buNone/>
              <a:defRPr sz="1600">
                <a:latin typeface="Avenir Heavy"/>
                <a:ea typeface="Avenir Heavy"/>
                <a:cs typeface="Avenir Heavy"/>
                <a:sym typeface="Avenir Heavy"/>
              </a:defRPr>
            </a:pPr>
            <a:r>
              <a:t>- </a:t>
            </a:r>
            <a:r>
              <a:rPr>
                <a:latin typeface="Avenir Book"/>
                <a:ea typeface="Avenir Book"/>
                <a:cs typeface="Avenir Book"/>
                <a:sym typeface="Avenir Book"/>
              </a:rPr>
              <a:t>SYSTEM TESTING</a:t>
            </a:r>
          </a:p>
        </p:txBody>
      </p:sp>
      <p:sp>
        <p:nvSpPr>
          <p:cNvPr id="257" name="Content Placeholder 5"/>
          <p:cNvSpPr txBox="1"/>
          <p:nvPr/>
        </p:nvSpPr>
        <p:spPr>
          <a:xfrm>
            <a:off x="5867400" y="3678385"/>
            <a:ext cx="5095357" cy="12875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pPr defTabSz="914400">
              <a:spcBef>
                <a:spcPts val="1000"/>
              </a:spcBef>
              <a:defRPr sz="1600">
                <a:solidFill>
                  <a:srgbClr val="FFFFFF"/>
                </a:solidFill>
                <a:effectLst>
                  <a:outerShdw blurRad="50800" dist="38100" dir="2700000" rotWithShape="0">
                    <a:srgbClr val="000000">
                      <a:alpha val="48000"/>
                    </a:srgbClr>
                  </a:outerShdw>
                </a:effectLst>
                <a:latin typeface="Avenir Heavy"/>
                <a:ea typeface="Avenir Heavy"/>
                <a:cs typeface="Avenir Heavy"/>
                <a:sym typeface="Avenir Heavy"/>
              </a:defRPr>
            </a:pPr>
            <a:r>
              <a:t>TEST TYPES:</a:t>
            </a:r>
          </a:p>
          <a:p>
            <a:pPr marL="228600" indent="-228600" defTabSz="914400">
              <a:spcBef>
                <a:spcPts val="1000"/>
              </a:spcBef>
              <a:buSzPct val="100000"/>
              <a:buFont typeface="Arial"/>
              <a:buChar char="•"/>
              <a:defRPr sz="16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FUNCTIONAL</a:t>
            </a:r>
          </a:p>
          <a:p>
            <a:pPr marL="228600" indent="-228600" defTabSz="914400">
              <a:spcBef>
                <a:spcPts val="1000"/>
              </a:spcBef>
              <a:buSzPct val="100000"/>
              <a:buFont typeface="Arial"/>
              <a:buChar char="•"/>
              <a:defRPr sz="16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WHITE BOX</a:t>
            </a:r>
          </a:p>
        </p:txBody>
      </p:sp>
      <p:sp>
        <p:nvSpPr>
          <p:cNvPr id="258" name="Content Placeholder 3"/>
          <p:cNvSpPr txBox="1"/>
          <p:nvPr/>
        </p:nvSpPr>
        <p:spPr>
          <a:xfrm>
            <a:off x="913795" y="3729185"/>
            <a:ext cx="5095357" cy="11859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pPr defTabSz="914400">
              <a:spcBef>
                <a:spcPts val="1000"/>
              </a:spcBef>
              <a:defRPr sz="1600">
                <a:solidFill>
                  <a:srgbClr val="FFFFFF"/>
                </a:solidFill>
                <a:effectLst>
                  <a:outerShdw blurRad="50800" dist="38100" dir="2700000" rotWithShape="0">
                    <a:srgbClr val="000000">
                      <a:alpha val="48000"/>
                    </a:srgbClr>
                  </a:outerShdw>
                </a:effectLst>
                <a:latin typeface="Avenir Heavy"/>
                <a:ea typeface="Avenir Heavy"/>
                <a:cs typeface="Avenir Heavy"/>
                <a:sym typeface="Avenir Heavy"/>
              </a:defRPr>
            </a:pPr>
            <a:r>
              <a:t>TEST ESTIMATION TECHNIQUE:</a:t>
            </a:r>
          </a:p>
          <a:p>
            <a:pPr defTabSz="914400">
              <a:spcBef>
                <a:spcPts val="1000"/>
              </a:spcBef>
              <a:defRPr sz="16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 EXPERT BASED</a:t>
            </a:r>
          </a:p>
        </p:txBody>
      </p:sp>
      <p:sp>
        <p:nvSpPr>
          <p:cNvPr id="259" name="Content Placeholder 5"/>
          <p:cNvSpPr txBox="1"/>
          <p:nvPr/>
        </p:nvSpPr>
        <p:spPr>
          <a:xfrm>
            <a:off x="745601" y="5291285"/>
            <a:ext cx="5095357" cy="12875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pPr marL="228599" indent="-228599" defTabSz="914400">
              <a:lnSpc>
                <a:spcPct val="120000"/>
              </a:lnSpc>
              <a:spcBef>
                <a:spcPts val="1000"/>
              </a:spcBef>
              <a:buSzPct val="100000"/>
              <a:buFont typeface="Arial"/>
              <a:buChar char="•"/>
              <a:defRPr sz="1600" cap="all">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Exhaustive testing is impossible</a:t>
            </a:r>
          </a:p>
          <a:p>
            <a:pPr marL="228599" indent="-228599" defTabSz="914400">
              <a:lnSpc>
                <a:spcPct val="120000"/>
              </a:lnSpc>
              <a:spcBef>
                <a:spcPts val="1000"/>
              </a:spcBef>
              <a:buSzPct val="100000"/>
              <a:buFont typeface="Arial"/>
              <a:buChar char="•"/>
              <a:defRPr sz="1600" cap="all">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Testing is context dependent</a:t>
            </a:r>
          </a:p>
        </p:txBody>
      </p:sp>
      <p:sp>
        <p:nvSpPr>
          <p:cNvPr id="260" name="Content Placeholder 5"/>
          <p:cNvSpPr txBox="1"/>
          <p:nvPr/>
        </p:nvSpPr>
        <p:spPr>
          <a:xfrm>
            <a:off x="5867400" y="5291285"/>
            <a:ext cx="5095357" cy="12875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pPr marL="228599" indent="-228599" defTabSz="914400">
              <a:lnSpc>
                <a:spcPct val="120000"/>
              </a:lnSpc>
              <a:spcBef>
                <a:spcPts val="1000"/>
              </a:spcBef>
              <a:buSzPct val="100000"/>
              <a:buFont typeface="Arial"/>
              <a:buChar char="•"/>
              <a:defRPr sz="1600" cap="all">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Absence of error </a:t>
            </a:r>
          </a:p>
          <a:p>
            <a:pPr marL="228599" indent="-228599" defTabSz="914400">
              <a:lnSpc>
                <a:spcPct val="120000"/>
              </a:lnSpc>
              <a:spcBef>
                <a:spcPts val="1000"/>
              </a:spcBef>
              <a:buSzPct val="100000"/>
              <a:buFont typeface="Arial"/>
              <a:buChar char="•"/>
              <a:defRPr sz="1600" cap="all">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Pesticide paradox</a:t>
            </a:r>
          </a:p>
        </p:txBody>
      </p:sp>
      <p:sp>
        <p:nvSpPr>
          <p:cNvPr id="261" name="Principles of Software Testing:"/>
          <p:cNvSpPr txBox="1"/>
          <p:nvPr/>
        </p:nvSpPr>
        <p:spPr>
          <a:xfrm>
            <a:off x="793369" y="5063489"/>
            <a:ext cx="4636263" cy="4343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lvl1pPr defTabSz="914400">
              <a:lnSpc>
                <a:spcPct val="120000"/>
              </a:lnSpc>
              <a:spcBef>
                <a:spcPts val="1000"/>
              </a:spcBef>
              <a:buFont typeface="Arial"/>
              <a:defRPr sz="2000" cap="all">
                <a:solidFill>
                  <a:srgbClr val="FFFFFF"/>
                </a:solidFill>
                <a:effectLst>
                  <a:outerShdw blurRad="50800" dist="38100" dir="2700000" rotWithShape="0">
                    <a:srgbClr val="000000">
                      <a:alpha val="48000"/>
                    </a:srgbClr>
                  </a:outerShdw>
                </a:effectLst>
                <a:latin typeface="Avenir Heavy"/>
                <a:ea typeface="Avenir Heavy"/>
                <a:cs typeface="Avenir Heavy"/>
                <a:sym typeface="Avenir Heavy"/>
              </a:defRPr>
            </a:lvl1pPr>
          </a:lstStyle>
          <a:p>
            <a:r>
              <a:t>Principles of Software Testing:</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6"/>
          <p:cNvSpPr txBox="1">
            <a:spLocks noGrp="1"/>
          </p:cNvSpPr>
          <p:nvPr>
            <p:ph type="title"/>
          </p:nvPr>
        </p:nvSpPr>
        <p:spPr>
          <a:xfrm>
            <a:off x="913794" y="367259"/>
            <a:ext cx="10353763" cy="914401"/>
          </a:xfrm>
          <a:prstGeom prst="rect">
            <a:avLst/>
          </a:prstGeom>
        </p:spPr>
        <p:txBody>
          <a:bodyPr/>
          <a:lstStyle>
            <a:lvl1pPr>
              <a:defRPr b="0">
                <a:latin typeface="Avenir Heavy"/>
                <a:ea typeface="Avenir Heavy"/>
                <a:cs typeface="Avenir Heavy"/>
                <a:sym typeface="Avenir Heavy"/>
              </a:defRPr>
            </a:lvl1pPr>
          </a:lstStyle>
          <a:p>
            <a:pPr>
              <a:defRPr sz="3000" u="sng">
                <a:effectLst/>
              </a:defRPr>
            </a:pPr>
            <a:r>
              <a:rPr sz="3400" u="none"/>
              <a:t>Pass / Fail Criteria</a:t>
            </a:r>
          </a:p>
        </p:txBody>
      </p:sp>
      <p:sp>
        <p:nvSpPr>
          <p:cNvPr id="264" name="Content Placeholder 7"/>
          <p:cNvSpPr txBox="1">
            <a:spLocks noGrp="1"/>
          </p:cNvSpPr>
          <p:nvPr>
            <p:ph type="body" idx="1"/>
          </p:nvPr>
        </p:nvSpPr>
        <p:spPr>
          <a:xfrm>
            <a:off x="913795" y="1379094"/>
            <a:ext cx="10353762" cy="4412106"/>
          </a:xfrm>
          <a:prstGeom prst="rect">
            <a:avLst/>
          </a:prstGeom>
        </p:spPr>
        <p:txBody>
          <a:bodyPr anchor="ctr"/>
          <a:lstStyle/>
          <a:p>
            <a:pPr marL="0" indent="0">
              <a:buSzTx/>
              <a:buNone/>
              <a:defRPr sz="1600">
                <a:effectLst/>
                <a:latin typeface="Avenir Book"/>
                <a:ea typeface="Avenir Book"/>
                <a:cs typeface="Avenir Book"/>
                <a:sym typeface="Avenir Book"/>
              </a:defRPr>
            </a:pPr>
            <a:r>
              <a:t>PASS CRITERIA: </a:t>
            </a:r>
          </a:p>
          <a:p>
            <a:pPr marL="0" indent="0">
              <a:buSzTx/>
              <a:buNone/>
              <a:defRPr sz="1600">
                <a:effectLst/>
                <a:latin typeface="Avenir Book"/>
                <a:ea typeface="Avenir Book"/>
                <a:cs typeface="Avenir Book"/>
                <a:sym typeface="Avenir Book"/>
              </a:defRPr>
            </a:pPr>
            <a:r>
              <a:t>Testing is considered successfully completed only when:</a:t>
            </a:r>
          </a:p>
          <a:p>
            <a:pPr marL="228599" indent="-228599">
              <a:defRPr sz="1600">
                <a:effectLst/>
                <a:latin typeface="Avenir Book"/>
                <a:ea typeface="Avenir Book"/>
                <a:cs typeface="Avenir Book"/>
                <a:sym typeface="Avenir Book"/>
              </a:defRPr>
            </a:pPr>
            <a:r>
              <a:t>All the major functionality of the application is confirmed to be working as intended</a:t>
            </a:r>
          </a:p>
          <a:p>
            <a:pPr marL="228599" indent="-228599">
              <a:defRPr sz="1600">
                <a:effectLst/>
                <a:latin typeface="Avenir Book"/>
                <a:ea typeface="Avenir Book"/>
                <a:cs typeface="Avenir Book"/>
                <a:sym typeface="Avenir Book"/>
              </a:defRPr>
            </a:pPr>
            <a:r>
              <a:t>The test coverage should be 100%</a:t>
            </a:r>
          </a:p>
          <a:p>
            <a:pPr marL="228599" indent="-228599">
              <a:defRPr sz="1600">
                <a:effectLst/>
                <a:latin typeface="Avenir Book"/>
                <a:ea typeface="Avenir Book"/>
                <a:cs typeface="Avenir Book"/>
                <a:sym typeface="Avenir Book"/>
              </a:defRPr>
            </a:pPr>
            <a:r>
              <a:t>The pass percentage of test cases should be more than 95%</a:t>
            </a:r>
          </a:p>
          <a:p>
            <a:pPr marL="228599" indent="-228599">
              <a:defRPr sz="1600">
                <a:effectLst/>
                <a:latin typeface="Avenir Book"/>
                <a:ea typeface="Avenir Book"/>
                <a:cs typeface="Avenir Book"/>
                <a:sym typeface="Avenir Book"/>
              </a:defRPr>
            </a:pPr>
            <a:r>
              <a:t>There should not be any critical bugs</a:t>
            </a:r>
          </a:p>
          <a:p>
            <a:pPr marL="0" indent="0">
              <a:buSzTx/>
              <a:buNone/>
              <a:defRPr sz="1600">
                <a:effectLst/>
                <a:latin typeface="Avenir Book"/>
                <a:ea typeface="Avenir Book"/>
                <a:cs typeface="Avenir Book"/>
                <a:sym typeface="Avenir Book"/>
              </a:defRPr>
            </a:pPr>
            <a:r>
              <a:t>FAIL CRITERIA:</a:t>
            </a:r>
          </a:p>
          <a:p>
            <a:pPr marL="0" indent="0">
              <a:buSzTx/>
              <a:buNone/>
              <a:defRPr sz="1600">
                <a:effectLst/>
                <a:latin typeface="Avenir Book"/>
                <a:ea typeface="Avenir Book"/>
                <a:cs typeface="Avenir Book"/>
                <a:sym typeface="Avenir Book"/>
              </a:defRPr>
            </a:pPr>
            <a:r>
              <a:t>Testing fails if </a:t>
            </a:r>
            <a:r>
              <a:rPr u="sng"/>
              <a:t>any</a:t>
            </a:r>
            <a:r>
              <a:t> of the pass criteria is not met</a:t>
            </a:r>
          </a:p>
        </p:txBody>
      </p:sp>
    </p:spTree>
  </p:cSld>
  <p:clrMapOvr>
    <a:masterClrMapping/>
  </p:clrMapOvr>
  <mc:AlternateContent xmlns:mc="http://schemas.openxmlformats.org/markup-compatibility/2006" xmlns:p14="http://schemas.microsoft.com/office/powerpoint/2010/main">
    <mc:Choice Requires="p14">
      <p:transition spd="slow" p14:dur="1200">
        <p:wipe/>
      </p:transition>
    </mc:Choice>
    <mc:Fallback xmlns:a14="http://schemas.microsoft.com/office/drawing/2010/main" xmlns:m="http://schemas.openxmlformats.org/officeDocument/2006/math"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Title 1"/>
          <p:cNvSpPr txBox="1">
            <a:spLocks noGrp="1"/>
          </p:cNvSpPr>
          <p:nvPr>
            <p:ph type="title"/>
          </p:nvPr>
        </p:nvSpPr>
        <p:spPr>
          <a:xfrm>
            <a:off x="647403" y="266075"/>
            <a:ext cx="3935524" cy="1326321"/>
          </a:xfrm>
          <a:prstGeom prst="rect">
            <a:avLst/>
          </a:prstGeom>
        </p:spPr>
        <p:txBody>
          <a:bodyPr/>
          <a:lstStyle>
            <a:lvl1pPr>
              <a:defRPr b="0">
                <a:latin typeface="Avenir Heavy"/>
                <a:ea typeface="Avenir Heavy"/>
                <a:cs typeface="Avenir Heavy"/>
                <a:sym typeface="Avenir Heavy"/>
              </a:defRPr>
            </a:lvl1pPr>
          </a:lstStyle>
          <a:p>
            <a:pPr>
              <a:defRPr>
                <a:effectLst/>
              </a:defRPr>
            </a:pPr>
            <a:r>
              <a:t>RISKS</a:t>
            </a:r>
          </a:p>
        </p:txBody>
      </p:sp>
      <p:pic>
        <p:nvPicPr>
          <p:cNvPr id="267" name="Content Placeholder 4" descr="Content Placeholder 4"/>
          <p:cNvPicPr>
            <a:picLocks noChangeAspect="1"/>
          </p:cNvPicPr>
          <p:nvPr/>
        </p:nvPicPr>
        <p:blipFill>
          <a:blip r:embed="rId2">
            <a:extLst/>
          </a:blip>
          <a:stretch>
            <a:fillRect/>
          </a:stretch>
        </p:blipFill>
        <p:spPr>
          <a:xfrm>
            <a:off x="560277" y="1882959"/>
            <a:ext cx="4109776" cy="3192015"/>
          </a:xfrm>
          <a:prstGeom prst="rect">
            <a:avLst/>
          </a:prstGeom>
          <a:ln w="12700">
            <a:miter lim="400000"/>
          </a:ln>
        </p:spPr>
      </p:pic>
      <p:sp>
        <p:nvSpPr>
          <p:cNvPr id="268" name="Content Placeholder 6"/>
          <p:cNvSpPr txBox="1">
            <a:spLocks noGrp="1"/>
          </p:cNvSpPr>
          <p:nvPr>
            <p:ph type="body" idx="1"/>
          </p:nvPr>
        </p:nvSpPr>
        <p:spPr>
          <a:xfrm>
            <a:off x="5146414" y="189875"/>
            <a:ext cx="6670624" cy="6578183"/>
          </a:xfrm>
          <a:prstGeom prst="rect">
            <a:avLst/>
          </a:prstGeom>
        </p:spPr>
        <p:txBody>
          <a:bodyPr anchor="ctr"/>
          <a:lstStyle/>
          <a:p>
            <a:pPr algn="just">
              <a:lnSpc>
                <a:spcPct val="96000"/>
              </a:lnSpc>
              <a:defRPr sz="1600">
                <a:effectLst/>
                <a:latin typeface="Avenir Book"/>
                <a:ea typeface="Avenir Book"/>
                <a:cs typeface="Avenir Book"/>
                <a:sym typeface="Avenir Book"/>
              </a:defRPr>
            </a:pPr>
            <a:r>
              <a:t>Integrity level is 1 (negligible)</a:t>
            </a:r>
          </a:p>
          <a:p>
            <a:pPr algn="just">
              <a:lnSpc>
                <a:spcPct val="96000"/>
              </a:lnSpc>
              <a:defRPr sz="1600">
                <a:effectLst/>
                <a:latin typeface="Avenir Book"/>
                <a:ea typeface="Avenir Book"/>
                <a:cs typeface="Avenir Book"/>
                <a:sym typeface="Avenir Book"/>
              </a:defRPr>
            </a:pPr>
            <a:r>
              <a:t>According to IEEE829 mitigation in this level of integrity is not required but for this project is going to be used since it’s the first project for this team. Risk –  Wrong time estimation to complete testing or the whole project. </a:t>
            </a:r>
          </a:p>
          <a:p>
            <a:pPr algn="just">
              <a:lnSpc>
                <a:spcPct val="96000"/>
              </a:lnSpc>
              <a:defRPr sz="1600">
                <a:effectLst/>
                <a:latin typeface="Avenir Book"/>
                <a:ea typeface="Avenir Book"/>
                <a:cs typeface="Avenir Book"/>
                <a:sym typeface="Avenir Book"/>
              </a:defRPr>
            </a:pPr>
            <a:r>
              <a:t>Mitigation plan – Establish the scope before beginning the testing tasks and pay attention in the project planning and also track the time estimates constantly.</a:t>
            </a:r>
          </a:p>
          <a:p>
            <a:pPr algn="just">
              <a:lnSpc>
                <a:spcPct val="96000"/>
              </a:lnSpc>
              <a:defRPr sz="1600">
                <a:effectLst/>
                <a:latin typeface="Avenir Book"/>
                <a:ea typeface="Avenir Book"/>
                <a:cs typeface="Avenir Book"/>
                <a:sym typeface="Avenir Book"/>
              </a:defRPr>
            </a:pPr>
            <a:r>
              <a:t>Risk –  Improper training or lack of knowledge of team members.  </a:t>
            </a:r>
          </a:p>
          <a:p>
            <a:pPr algn="just">
              <a:lnSpc>
                <a:spcPct val="96000"/>
              </a:lnSpc>
              <a:defRPr sz="1600">
                <a:effectLst/>
                <a:latin typeface="Avenir Book"/>
                <a:ea typeface="Avenir Book"/>
                <a:cs typeface="Avenir Book"/>
                <a:sym typeface="Avenir Book"/>
              </a:defRPr>
            </a:pPr>
            <a:r>
              <a:t>Mitigation plan – Team lead or manager has to make sure that a team member has required knowledge to complete the task before assigning it. If the task can not be assigned to a different team member make sure that this team member gets proper training from the rest of the team, manager or from ITExperts staff.</a:t>
            </a:r>
          </a:p>
          <a:p>
            <a:pPr algn="just">
              <a:lnSpc>
                <a:spcPct val="96000"/>
              </a:lnSpc>
              <a:defRPr sz="1600">
                <a:effectLst/>
                <a:latin typeface="Avenir Book"/>
                <a:ea typeface="Avenir Book"/>
                <a:cs typeface="Avenir Book"/>
                <a:sym typeface="Avenir Book"/>
              </a:defRPr>
            </a:pPr>
            <a:r>
              <a:t>Risk – Product is too complex to test.  </a:t>
            </a:r>
          </a:p>
          <a:p>
            <a:pPr algn="just">
              <a:lnSpc>
                <a:spcPct val="96000"/>
              </a:lnSpc>
              <a:defRPr sz="1600">
                <a:effectLst/>
                <a:latin typeface="Avenir Book"/>
                <a:ea typeface="Avenir Book"/>
                <a:cs typeface="Avenir Book"/>
                <a:sym typeface="Avenir Book"/>
              </a:defRPr>
            </a:pPr>
            <a:r>
              <a:t>Mitigation plan – Carefully prepare a test plan. Develop and execute manual testing first. If during designing, developing or executing automation 30% of test can be implemented then the scope of the test plan may be changed</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Title 1"/>
          <p:cNvSpPr txBox="1">
            <a:spLocks noGrp="1"/>
          </p:cNvSpPr>
          <p:nvPr>
            <p:ph type="title"/>
          </p:nvPr>
        </p:nvSpPr>
        <p:spPr>
          <a:xfrm>
            <a:off x="3688556" y="618517"/>
            <a:ext cx="4814888" cy="854684"/>
          </a:xfrm>
          <a:prstGeom prst="rect">
            <a:avLst/>
          </a:prstGeom>
          <a:solidFill>
            <a:srgbClr val="2A5B7F"/>
          </a:solidFill>
          <a:ln>
            <a:solidFill>
              <a:srgbClr val="ABDAFC"/>
            </a:solidFill>
            <a:round/>
          </a:ln>
        </p:spPr>
        <p:txBody>
          <a:bodyPr/>
          <a:lstStyle>
            <a:lvl1pPr>
              <a:defRPr b="0">
                <a:latin typeface="Avenir Heavy"/>
                <a:ea typeface="Avenir Heavy"/>
                <a:cs typeface="Avenir Heavy"/>
                <a:sym typeface="Avenir Heavy"/>
              </a:defRPr>
            </a:lvl1pPr>
          </a:lstStyle>
          <a:p>
            <a:r>
              <a:t>Test Processes</a:t>
            </a:r>
          </a:p>
        </p:txBody>
      </p:sp>
      <p:sp>
        <p:nvSpPr>
          <p:cNvPr id="271" name="Content Placeholder 2"/>
          <p:cNvSpPr txBox="1">
            <a:spLocks noGrp="1"/>
          </p:cNvSpPr>
          <p:nvPr>
            <p:ph type="body" idx="1"/>
          </p:nvPr>
        </p:nvSpPr>
        <p:spPr>
          <a:xfrm>
            <a:off x="913795" y="2096063"/>
            <a:ext cx="10353762" cy="3695137"/>
          </a:xfrm>
          <a:prstGeom prst="rect">
            <a:avLst/>
          </a:prstGeom>
          <a:solidFill>
            <a:srgbClr val="2A5B7F"/>
          </a:solidFill>
          <a:ln>
            <a:solidFill>
              <a:srgbClr val="ABDAFC"/>
            </a:solidFill>
            <a:round/>
          </a:ln>
        </p:spPr>
        <p:txBody>
          <a:bodyPr/>
          <a:lstStyle/>
          <a:p>
            <a:pPr>
              <a:defRPr>
                <a:latin typeface="Avenir Book"/>
                <a:ea typeface="Avenir Book"/>
                <a:cs typeface="Avenir Book"/>
                <a:sym typeface="Avenir Book"/>
              </a:defRPr>
            </a:pPr>
            <a:r>
              <a:t>TEST PLANING</a:t>
            </a:r>
          </a:p>
          <a:p>
            <a:pPr>
              <a:defRPr>
                <a:latin typeface="Avenir Book"/>
                <a:ea typeface="Avenir Book"/>
                <a:cs typeface="Avenir Book"/>
                <a:sym typeface="Avenir Book"/>
              </a:defRPr>
            </a:pPr>
            <a:r>
              <a:t>TEST MONITORING AND CONTROL</a:t>
            </a:r>
          </a:p>
          <a:p>
            <a:pPr>
              <a:defRPr>
                <a:latin typeface="Avenir Book"/>
                <a:ea typeface="Avenir Book"/>
                <a:cs typeface="Avenir Book"/>
                <a:sym typeface="Avenir Book"/>
              </a:defRPr>
            </a:pPr>
            <a:r>
              <a:t>TEST ANALYSIS (what to test)</a:t>
            </a:r>
          </a:p>
          <a:p>
            <a:pPr>
              <a:defRPr>
                <a:latin typeface="Avenir Book"/>
                <a:ea typeface="Avenir Book"/>
                <a:cs typeface="Avenir Book"/>
                <a:sym typeface="Avenir Book"/>
              </a:defRPr>
            </a:pPr>
            <a:r>
              <a:t>TEST DESIGN (how to test)</a:t>
            </a:r>
          </a:p>
          <a:p>
            <a:pPr>
              <a:defRPr>
                <a:latin typeface="Avenir Book"/>
                <a:ea typeface="Avenir Book"/>
                <a:cs typeface="Avenir Book"/>
                <a:sym typeface="Avenir Book"/>
              </a:defRPr>
            </a:pPr>
            <a:r>
              <a:t>TEST IMPLEMENTATION (do we have everything to run tests)</a:t>
            </a:r>
          </a:p>
          <a:p>
            <a:pPr>
              <a:defRPr>
                <a:latin typeface="Avenir Book"/>
                <a:ea typeface="Avenir Book"/>
                <a:cs typeface="Avenir Book"/>
                <a:sym typeface="Avenir Book"/>
              </a:defRPr>
            </a:pPr>
            <a:r>
              <a:t>TEST EXECUTION</a:t>
            </a:r>
          </a:p>
          <a:p>
            <a:pPr>
              <a:defRPr>
                <a:latin typeface="Avenir Book"/>
                <a:ea typeface="Avenir Book"/>
                <a:cs typeface="Avenir Book"/>
                <a:sym typeface="Avenir Book"/>
              </a:defRPr>
            </a:pPr>
            <a:r>
              <a:t>TEST COMPLETION</a:t>
            </a:r>
          </a:p>
        </p:txBody>
      </p:sp>
    </p:spTree>
  </p:cSld>
  <p:clrMapOvr>
    <a:masterClrMapping/>
  </p:clrMapOvr>
  <mc:AlternateContent xmlns:mc="http://schemas.openxmlformats.org/markup-compatibility/2006" xmlns:p14="http://schemas.microsoft.com/office/powerpoint/2010/main">
    <mc:Choice Requires="p14">
      <p:transition spd="slow" p14:dur="1200">
        <p:wipe/>
      </p:transition>
    </mc:Choice>
    <mc:Fallback xmlns:a14="http://schemas.microsoft.com/office/drawing/2010/main" xmlns:m="http://schemas.openxmlformats.org/officeDocument/2006/math"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Title 1"/>
          <p:cNvSpPr txBox="1">
            <a:spLocks noGrp="1"/>
          </p:cNvSpPr>
          <p:nvPr>
            <p:ph type="title"/>
          </p:nvPr>
        </p:nvSpPr>
        <p:spPr>
          <a:xfrm>
            <a:off x="443894" y="476250"/>
            <a:ext cx="5728306" cy="1326321"/>
          </a:xfrm>
          <a:prstGeom prst="rect">
            <a:avLst/>
          </a:prstGeom>
          <a:solidFill>
            <a:srgbClr val="2A5B7F"/>
          </a:solidFill>
          <a:ln>
            <a:solidFill>
              <a:srgbClr val="ABDAFC"/>
            </a:solidFill>
            <a:round/>
          </a:ln>
        </p:spPr>
        <p:txBody>
          <a:bodyPr/>
          <a:lstStyle>
            <a:lvl1pPr>
              <a:defRPr>
                <a:latin typeface="Arial"/>
                <a:ea typeface="Arial"/>
                <a:cs typeface="Arial"/>
                <a:sym typeface="Arial"/>
              </a:defRPr>
            </a:lvl1pPr>
          </a:lstStyle>
          <a:p>
            <a:r>
              <a:t>The stakeholders</a:t>
            </a:r>
          </a:p>
        </p:txBody>
      </p:sp>
      <p:sp>
        <p:nvSpPr>
          <p:cNvPr id="274" name="Content Placeholder 2"/>
          <p:cNvSpPr txBox="1">
            <a:spLocks noGrp="1"/>
          </p:cNvSpPr>
          <p:nvPr>
            <p:ph type="body" sz="half" idx="1"/>
          </p:nvPr>
        </p:nvSpPr>
        <p:spPr>
          <a:xfrm>
            <a:off x="6196212" y="2654863"/>
            <a:ext cx="5528546" cy="3695137"/>
          </a:xfrm>
          <a:prstGeom prst="rect">
            <a:avLst/>
          </a:prstGeom>
          <a:solidFill>
            <a:srgbClr val="2A5B7F"/>
          </a:solidFill>
          <a:ln>
            <a:solidFill>
              <a:srgbClr val="ABDAFC"/>
            </a:solidFill>
            <a:round/>
          </a:ln>
        </p:spPr>
        <p:txBody>
          <a:bodyPr anchor="ctr"/>
          <a:lstStyle/>
          <a:p>
            <a:pPr>
              <a:defRPr>
                <a:latin typeface="Arial"/>
                <a:ea typeface="Arial"/>
                <a:cs typeface="Arial"/>
                <a:sym typeface="Arial"/>
              </a:defRPr>
            </a:pPr>
            <a:r>
              <a:t>Dealers;</a:t>
            </a:r>
          </a:p>
          <a:p>
            <a:pPr>
              <a:defRPr>
                <a:latin typeface="Arial"/>
                <a:ea typeface="Arial"/>
                <a:cs typeface="Arial"/>
                <a:sym typeface="Arial"/>
              </a:defRPr>
            </a:pPr>
            <a:r>
              <a:t>Private Sellers;</a:t>
            </a:r>
          </a:p>
          <a:p>
            <a:pPr>
              <a:defRPr>
                <a:latin typeface="Arial"/>
                <a:ea typeface="Arial"/>
                <a:cs typeface="Arial"/>
                <a:sym typeface="Arial"/>
              </a:defRPr>
            </a:pPr>
            <a:r>
              <a:t>Customers;</a:t>
            </a:r>
          </a:p>
          <a:p>
            <a:pPr>
              <a:defRPr>
                <a:latin typeface="Arial"/>
                <a:ea typeface="Arial"/>
                <a:cs typeface="Arial"/>
                <a:sym typeface="Arial"/>
              </a:defRPr>
            </a:pPr>
            <a:r>
              <a:t>Employees;</a:t>
            </a:r>
          </a:p>
          <a:p>
            <a:pPr>
              <a:defRPr>
                <a:latin typeface="Arial"/>
                <a:ea typeface="Arial"/>
                <a:cs typeface="Arial"/>
                <a:sym typeface="Arial"/>
              </a:defRPr>
            </a:pPr>
            <a:r>
              <a:t>Third Party;</a:t>
            </a:r>
          </a:p>
          <a:p>
            <a:pPr>
              <a:defRPr>
                <a:latin typeface="Arial"/>
                <a:ea typeface="Arial"/>
                <a:cs typeface="Arial"/>
                <a:sym typeface="Arial"/>
              </a:defRPr>
            </a:pPr>
            <a:r>
              <a:t>Owners;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7" name="logo_optimized.png" descr="logo_optimized.png"/>
          <p:cNvPicPr>
            <a:picLocks noChangeAspect="1"/>
          </p:cNvPicPr>
          <p:nvPr/>
        </p:nvPicPr>
        <p:blipFill>
          <a:blip r:embed="rId2">
            <a:extLst/>
          </a:blip>
          <a:stretch>
            <a:fillRect/>
          </a:stretch>
        </p:blipFill>
        <p:spPr>
          <a:xfrm>
            <a:off x="3321141" y="3002536"/>
            <a:ext cx="5549718" cy="852928"/>
          </a:xfrm>
          <a:prstGeom prst="rect">
            <a:avLst/>
          </a:prstGeom>
          <a:ln w="12700">
            <a:miter lim="400000"/>
          </a:ln>
          <a:effectLst>
            <a:outerShdw blurRad="101600" dist="25400" dir="5400000" rotWithShape="0">
              <a:srgbClr val="000000">
                <a:alpha val="75000"/>
              </a:srgbClr>
            </a:outerShdw>
          </a:effectLst>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Title 1"/>
          <p:cNvSpPr txBox="1">
            <a:spLocks noGrp="1"/>
          </p:cNvSpPr>
          <p:nvPr>
            <p:ph type="title"/>
          </p:nvPr>
        </p:nvSpPr>
        <p:spPr>
          <a:xfrm>
            <a:off x="3865562" y="98340"/>
            <a:ext cx="5672138" cy="784832"/>
          </a:xfrm>
          <a:prstGeom prst="rect">
            <a:avLst/>
          </a:prstGeom>
          <a:solidFill>
            <a:srgbClr val="2A5B7F"/>
          </a:solidFill>
          <a:ln>
            <a:solidFill>
              <a:srgbClr val="ABDAFC"/>
            </a:solidFill>
            <a:round/>
          </a:ln>
        </p:spPr>
        <p:txBody>
          <a:bodyPr/>
          <a:lstStyle>
            <a:lvl1pPr defTabSz="859536">
              <a:defRPr sz="2820">
                <a:effectLst>
                  <a:outerShdw blurRad="47752" dist="59689" dir="2700000" rotWithShape="0">
                    <a:srgbClr val="000000">
                      <a:alpha val="48000"/>
                    </a:srgbClr>
                  </a:outerShdw>
                </a:effectLst>
                <a:latin typeface="Arial"/>
                <a:ea typeface="Arial"/>
                <a:cs typeface="Arial"/>
                <a:sym typeface="Arial"/>
              </a:defRPr>
            </a:lvl1pPr>
          </a:lstStyle>
          <a:p>
            <a:r>
              <a:t>Roles and responsibilities</a:t>
            </a:r>
          </a:p>
        </p:txBody>
      </p:sp>
      <p:graphicFrame>
        <p:nvGraphicFramePr>
          <p:cNvPr id="277" name="Content Placeholder 4"/>
          <p:cNvGraphicFramePr/>
          <p:nvPr/>
        </p:nvGraphicFramePr>
        <p:xfrm>
          <a:off x="1397000" y="1212850"/>
          <a:ext cx="9605965" cy="5387128"/>
        </p:xfrm>
        <a:graphic>
          <a:graphicData uri="http://schemas.openxmlformats.org/drawingml/2006/table">
            <a:tbl>
              <a:tblPr>
                <a:tableStyleId>{4C3C2611-4C71-4FC5-86AE-919BDF0F9419}</a:tableStyleId>
              </a:tblPr>
              <a:tblGrid>
                <a:gridCol w="3201988">
                  <a:extLst>
                    <a:ext uri="{9D8B030D-6E8A-4147-A177-3AD203B41FA5}">
                      <a16:colId xmlns:a16="http://schemas.microsoft.com/office/drawing/2014/main" val="20000"/>
                    </a:ext>
                  </a:extLst>
                </a:gridCol>
                <a:gridCol w="3201988">
                  <a:extLst>
                    <a:ext uri="{9D8B030D-6E8A-4147-A177-3AD203B41FA5}">
                      <a16:colId xmlns:a16="http://schemas.microsoft.com/office/drawing/2014/main" val="20001"/>
                    </a:ext>
                  </a:extLst>
                </a:gridCol>
                <a:gridCol w="3201988">
                  <a:extLst>
                    <a:ext uri="{9D8B030D-6E8A-4147-A177-3AD203B41FA5}">
                      <a16:colId xmlns:a16="http://schemas.microsoft.com/office/drawing/2014/main" val="20002"/>
                    </a:ext>
                  </a:extLst>
                </a:gridCol>
              </a:tblGrid>
              <a:tr h="912248">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Role</a:t>
                      </a:r>
                    </a:p>
                  </a:txBody>
                  <a:tcPr marL="45720" marR="45720" horzOverflow="overflow"/>
                </a:tc>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Minimum Resources Recommended
(number of workers allocated full-time)</a:t>
                      </a:r>
                    </a:p>
                  </a:txBody>
                  <a:tcPr marL="45720" marR="45720" horzOverflow="overflow"/>
                </a:tc>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Responsibilities/Comments</a:t>
                      </a:r>
                    </a:p>
                  </a:txBody>
                  <a:tcPr marL="45720" marR="45720" horzOverflow="overflow"/>
                </a:tc>
                <a:extLst>
                  <a:ext uri="{0D108BD9-81ED-4DB2-BD59-A6C34878D82A}">
                    <a16:rowId xmlns:a16="http://schemas.microsoft.com/office/drawing/2014/main" val="10000"/>
                  </a:ext>
                </a:extLst>
              </a:tr>
              <a:tr h="459478">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QA Lead</a:t>
                      </a:r>
                    </a:p>
                  </a:txBody>
                  <a:tcPr marL="45720" marR="45720" horzOverflow="overflow"/>
                </a:tc>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1</a:t>
                      </a:r>
                    </a:p>
                  </a:txBody>
                  <a:tcPr marL="45720" marR="45720" horzOverflow="overflow"/>
                </a:tc>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Prepare Test Plan</a:t>
                      </a:r>
                    </a:p>
                  </a:txBody>
                  <a:tcPr marL="45720" marR="45720" horzOverflow="overflow"/>
                </a:tc>
                <a:extLst>
                  <a:ext uri="{0D108BD9-81ED-4DB2-BD59-A6C34878D82A}">
                    <a16:rowId xmlns:a16="http://schemas.microsoft.com/office/drawing/2014/main" val="10001"/>
                  </a:ext>
                </a:extLst>
              </a:tr>
              <a:tr h="1543103">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QA Manager</a:t>
                      </a:r>
                    </a:p>
                  </a:txBody>
                  <a:tcPr marL="45720" marR="45720" horzOverflow="overflow"/>
                </a:tc>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1</a:t>
                      </a:r>
                    </a:p>
                  </a:txBody>
                  <a:tcPr marL="45720" marR="45720" horzOverflow="overflow"/>
                </a:tc>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Provides management oversight
Responsibilities:
Provide technical direction
Acquire appropriate resources
Management reporting</a:t>
                      </a:r>
                    </a:p>
                  </a:txBody>
                  <a:tcPr marL="45720" marR="45720" horzOverflow="overflow"/>
                </a:tc>
                <a:extLst>
                  <a:ext uri="{0D108BD9-81ED-4DB2-BD59-A6C34878D82A}">
                    <a16:rowId xmlns:a16="http://schemas.microsoft.com/office/drawing/2014/main" val="10002"/>
                  </a:ext>
                </a:extLst>
              </a:tr>
              <a:tr h="2472297">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QA Engineer</a:t>
                      </a:r>
                    </a:p>
                  </a:txBody>
                  <a:tcPr marL="45720" marR="45720" horzOverflow="overflow"/>
                </a:tc>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2</a:t>
                      </a:r>
                    </a:p>
                  </a:txBody>
                  <a:tcPr marL="45720" marR="45720" horzOverflow="overflow"/>
                </a:tc>
                <a:tc>
                  <a:txBody>
                    <a:bodyPr/>
                    <a:lstStyle/>
                    <a:p>
                      <a:pPr algn="l" defTabSz="914400">
                        <a:defRPr sz="1800">
                          <a:solidFill>
                            <a:srgbClr val="000000"/>
                          </a:solidFill>
                        </a:defRPr>
                      </a:pPr>
                      <a:r>
                        <a:rPr sz="1600">
                          <a:solidFill>
                            <a:srgbClr val="FFFFFF"/>
                          </a:solidFill>
                          <a:latin typeface="Avenir Book"/>
                          <a:ea typeface="Avenir Book"/>
                          <a:cs typeface="Avenir Book"/>
                          <a:sym typeface="Avenir Book"/>
                        </a:rPr>
                        <a:t>Execute testing process
Responsibilities:
Write Test Cases
Execute Test Cases manually
Execute Test Cases using automation tools
Write Bug Reports</a:t>
                      </a:r>
                    </a:p>
                  </a:txBody>
                  <a:tcPr marL="45720" marR="45720" horzOverflow="overflow"/>
                </a:tc>
                <a:extLst>
                  <a:ext uri="{0D108BD9-81ED-4DB2-BD59-A6C34878D82A}">
                    <a16:rowId xmlns:a16="http://schemas.microsoft.com/office/drawing/2014/main" val="10003"/>
                  </a:ext>
                </a:extLst>
              </a:tr>
            </a:tbl>
          </a:graphicData>
        </a:graphic>
      </p:graphicFrame>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Title 1"/>
          <p:cNvSpPr txBox="1">
            <a:spLocks noGrp="1"/>
          </p:cNvSpPr>
          <p:nvPr>
            <p:ph type="title"/>
          </p:nvPr>
        </p:nvSpPr>
        <p:spPr>
          <a:xfrm>
            <a:off x="2761312" y="355599"/>
            <a:ext cx="6669376" cy="674575"/>
          </a:xfrm>
          <a:prstGeom prst="rect">
            <a:avLst/>
          </a:prstGeom>
          <a:solidFill>
            <a:srgbClr val="2A5B7F"/>
          </a:solidFill>
          <a:ln>
            <a:solidFill>
              <a:srgbClr val="ABDAFC"/>
            </a:solidFill>
            <a:round/>
          </a:ln>
        </p:spPr>
        <p:txBody>
          <a:bodyPr/>
          <a:lstStyle>
            <a:lvl1pPr defTabSz="868680">
              <a:defRPr sz="3230" b="0">
                <a:effectLst>
                  <a:outerShdw blurRad="48260" dist="60325" dir="2700000" rotWithShape="0">
                    <a:srgbClr val="000000">
                      <a:alpha val="48000"/>
                    </a:srgbClr>
                  </a:outerShdw>
                </a:effectLst>
                <a:latin typeface="Avenir Heavy"/>
                <a:ea typeface="Avenir Heavy"/>
                <a:cs typeface="Avenir Heavy"/>
                <a:sym typeface="Avenir Heavy"/>
              </a:defRPr>
            </a:lvl1pPr>
          </a:lstStyle>
          <a:p>
            <a:r>
              <a:t>PROJECT  milestoneS</a:t>
            </a:r>
          </a:p>
        </p:txBody>
      </p:sp>
      <p:graphicFrame>
        <p:nvGraphicFramePr>
          <p:cNvPr id="280" name="Content Placeholder 3"/>
          <p:cNvGraphicFramePr/>
          <p:nvPr/>
        </p:nvGraphicFramePr>
        <p:xfrm>
          <a:off x="627855" y="1250588"/>
          <a:ext cx="10936290" cy="5449025"/>
        </p:xfrm>
        <a:graphic>
          <a:graphicData uri="http://schemas.openxmlformats.org/drawingml/2006/table">
            <a:tbl>
              <a:tblPr>
                <a:tableStyleId>{4C3C2611-4C71-4FC5-86AE-919BDF0F9419}</a:tableStyleId>
              </a:tblPr>
              <a:tblGrid>
                <a:gridCol w="2734072">
                  <a:extLst>
                    <a:ext uri="{9D8B030D-6E8A-4147-A177-3AD203B41FA5}">
                      <a16:colId xmlns:a16="http://schemas.microsoft.com/office/drawing/2014/main" val="20000"/>
                    </a:ext>
                  </a:extLst>
                </a:gridCol>
                <a:gridCol w="2734072">
                  <a:extLst>
                    <a:ext uri="{9D8B030D-6E8A-4147-A177-3AD203B41FA5}">
                      <a16:colId xmlns:a16="http://schemas.microsoft.com/office/drawing/2014/main" val="20001"/>
                    </a:ext>
                  </a:extLst>
                </a:gridCol>
                <a:gridCol w="2734072">
                  <a:extLst>
                    <a:ext uri="{9D8B030D-6E8A-4147-A177-3AD203B41FA5}">
                      <a16:colId xmlns:a16="http://schemas.microsoft.com/office/drawing/2014/main" val="20002"/>
                    </a:ext>
                  </a:extLst>
                </a:gridCol>
                <a:gridCol w="2734072">
                  <a:extLst>
                    <a:ext uri="{9D8B030D-6E8A-4147-A177-3AD203B41FA5}">
                      <a16:colId xmlns:a16="http://schemas.microsoft.com/office/drawing/2014/main" val="20003"/>
                    </a:ext>
                  </a:extLst>
                </a:gridCol>
              </a:tblGrid>
              <a:tr h="778432">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Task</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Volume of work</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Starting Date</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Expiration Date</a:t>
                      </a:r>
                    </a:p>
                  </a:txBody>
                  <a:tcPr marL="45720" marR="45720" anchor="ctr" horzOverflow="overflow"/>
                </a:tc>
                <a:extLst>
                  <a:ext uri="{0D108BD9-81ED-4DB2-BD59-A6C34878D82A}">
                    <a16:rowId xmlns:a16="http://schemas.microsoft.com/office/drawing/2014/main" val="10000"/>
                  </a:ext>
                </a:extLst>
              </a:tr>
              <a:tr h="778432">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Test Plan Creation</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4 days</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01.15.2019</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01.19.2019</a:t>
                      </a:r>
                    </a:p>
                  </a:txBody>
                  <a:tcPr marL="45720" marR="45720" anchor="ctr" horzOverflow="overflow"/>
                </a:tc>
                <a:extLst>
                  <a:ext uri="{0D108BD9-81ED-4DB2-BD59-A6C34878D82A}">
                    <a16:rowId xmlns:a16="http://schemas.microsoft.com/office/drawing/2014/main" val="10001"/>
                  </a:ext>
                </a:extLst>
              </a:tr>
              <a:tr h="778432">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SetUp Enviroment</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2 days</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01.19.2019</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01.22.2019</a:t>
                      </a:r>
                    </a:p>
                  </a:txBody>
                  <a:tcPr marL="45720" marR="45720" anchor="ctr" horzOverflow="overflow"/>
                </a:tc>
                <a:extLst>
                  <a:ext uri="{0D108BD9-81ED-4DB2-BD59-A6C34878D82A}">
                    <a16:rowId xmlns:a16="http://schemas.microsoft.com/office/drawing/2014/main" val="10002"/>
                  </a:ext>
                </a:extLst>
              </a:tr>
              <a:tr h="778432">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Writing Test Cases</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7 days</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01.23.2019</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02.01.2019</a:t>
                      </a:r>
                    </a:p>
                  </a:txBody>
                  <a:tcPr marL="45720" marR="45720" anchor="ctr" horzOverflow="overflow"/>
                </a:tc>
                <a:extLst>
                  <a:ext uri="{0D108BD9-81ED-4DB2-BD59-A6C34878D82A}">
                    <a16:rowId xmlns:a16="http://schemas.microsoft.com/office/drawing/2014/main" val="10003"/>
                  </a:ext>
                </a:extLst>
              </a:tr>
              <a:tr h="778432">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Automation test Execution</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7 days</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02.04.2019</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02.13.2019</a:t>
                      </a:r>
                    </a:p>
                  </a:txBody>
                  <a:tcPr marL="45720" marR="45720" anchor="ctr" horzOverflow="overflow"/>
                </a:tc>
                <a:extLst>
                  <a:ext uri="{0D108BD9-81ED-4DB2-BD59-A6C34878D82A}">
                    <a16:rowId xmlns:a16="http://schemas.microsoft.com/office/drawing/2014/main" val="10004"/>
                  </a:ext>
                </a:extLst>
              </a:tr>
              <a:tr h="778432">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Analysis of Testing</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3 days</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02.14.2019</a:t>
                      </a:r>
                    </a:p>
                  </a:txBody>
                  <a:tcPr marL="45720" marR="45720" anchor="ctr" horzOverflow="overflow"/>
                </a:tc>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02.18.2019</a:t>
                      </a:r>
                    </a:p>
                  </a:txBody>
                  <a:tcPr marL="45720" marR="45720" anchor="ctr" horzOverflow="overflow"/>
                </a:tc>
                <a:extLst>
                  <a:ext uri="{0D108BD9-81ED-4DB2-BD59-A6C34878D82A}">
                    <a16:rowId xmlns:a16="http://schemas.microsoft.com/office/drawing/2014/main" val="10005"/>
                  </a:ext>
                </a:extLst>
              </a:tr>
              <a:tr h="778432">
                <a:tc>
                  <a:txBody>
                    <a:bodyPr/>
                    <a:lstStyle/>
                    <a:p>
                      <a:pPr algn="ctr" defTabSz="914400">
                        <a:defRPr sz="1800">
                          <a:solidFill>
                            <a:srgbClr val="000000"/>
                          </a:solidFill>
                        </a:defRPr>
                      </a:pPr>
                      <a:r>
                        <a:rPr sz="1600">
                          <a:solidFill>
                            <a:srgbClr val="FFFFFF"/>
                          </a:solidFill>
                          <a:latin typeface="Avenir Book"/>
                          <a:ea typeface="Avenir Book"/>
                          <a:cs typeface="Avenir Book"/>
                          <a:sym typeface="Avenir Book"/>
                        </a:rPr>
                        <a:t>Presentation Date</a:t>
                      </a:r>
                    </a:p>
                  </a:txBody>
                  <a:tcPr marL="45720" marR="45720" anchor="ctr" horzOverflow="overflow"/>
                </a:tc>
                <a:tc>
                  <a:txBody>
                    <a:bodyPr/>
                    <a:lstStyle/>
                    <a:p>
                      <a:pPr algn="ctr" defTabSz="914400">
                        <a:defRPr sz="1600">
                          <a:latin typeface="Avenir Book"/>
                          <a:ea typeface="Avenir Book"/>
                          <a:cs typeface="Avenir Book"/>
                          <a:sym typeface="Avenir Book"/>
                        </a:defRPr>
                      </a:pPr>
                      <a:endParaRPr/>
                    </a:p>
                  </a:txBody>
                  <a:tcPr marL="45720" marR="45720" anchor="ctr" horzOverflow="overflow"/>
                </a:tc>
                <a:tc>
                  <a:txBody>
                    <a:bodyPr/>
                    <a:lstStyle/>
                    <a:p>
                      <a:pPr algn="ctr" defTabSz="914400">
                        <a:defRPr sz="1600">
                          <a:latin typeface="Avenir Book"/>
                          <a:ea typeface="Avenir Book"/>
                          <a:cs typeface="Avenir Book"/>
                          <a:sym typeface="Avenir Book"/>
                        </a:defRPr>
                      </a:pPr>
                      <a:endParaRPr/>
                    </a:p>
                  </a:txBody>
                  <a:tcPr marL="45720" marR="45720" anchor="ctr" horzOverflow="overflow"/>
                </a:tc>
                <a:tc>
                  <a:txBody>
                    <a:bodyPr/>
                    <a:lstStyle/>
                    <a:p>
                      <a:pPr algn="ctr" defTabSz="914400">
                        <a:defRPr sz="1600">
                          <a:latin typeface="Avenir Book"/>
                          <a:ea typeface="Avenir Book"/>
                          <a:cs typeface="Avenir Book"/>
                          <a:sym typeface="Avenir Book"/>
                        </a:defRPr>
                      </a:pPr>
                      <a:r>
                        <a:t>02.19.2019</a:t>
                      </a:r>
                    </a:p>
                  </a:txBody>
                  <a:tcPr marL="45720" marR="45720" anchor="ctr" horzOverflow="overflow"/>
                </a:tc>
                <a:extLst>
                  <a:ext uri="{0D108BD9-81ED-4DB2-BD59-A6C34878D82A}">
                    <a16:rowId xmlns:a16="http://schemas.microsoft.com/office/drawing/2014/main" val="10006"/>
                  </a:ext>
                </a:extLst>
              </a:tr>
            </a:tbl>
          </a:graphicData>
        </a:graphic>
      </p:graphicFrame>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Title 1"/>
          <p:cNvSpPr txBox="1">
            <a:spLocks noGrp="1"/>
          </p:cNvSpPr>
          <p:nvPr>
            <p:ph type="title"/>
          </p:nvPr>
        </p:nvSpPr>
        <p:spPr>
          <a:xfrm>
            <a:off x="919119" y="400051"/>
            <a:ext cx="10353762" cy="1263601"/>
          </a:xfrm>
          <a:prstGeom prst="rect">
            <a:avLst/>
          </a:prstGeom>
          <a:solidFill>
            <a:srgbClr val="2A5B7F"/>
          </a:solidFill>
          <a:ln>
            <a:solidFill>
              <a:srgbClr val="ABDAFC"/>
            </a:solidFill>
            <a:round/>
          </a:ln>
        </p:spPr>
        <p:txBody>
          <a:bodyPr/>
          <a:lstStyle>
            <a:lvl1pPr defTabSz="804672">
              <a:defRPr sz="2904" b="0">
                <a:effectLst>
                  <a:outerShdw blurRad="44704" dist="55880" dir="2700000" rotWithShape="0">
                    <a:srgbClr val="000000">
                      <a:alpha val="48000"/>
                    </a:srgbClr>
                  </a:outerShdw>
                </a:effectLst>
                <a:latin typeface="Avenir Heavy"/>
                <a:ea typeface="Avenir Heavy"/>
                <a:cs typeface="Avenir Heavy"/>
                <a:sym typeface="Avenir Heavy"/>
              </a:defRPr>
            </a:lvl1pPr>
          </a:lstStyle>
          <a:p>
            <a:r>
              <a:t>During the Automation Testing process the following application functions will be tested:</a:t>
            </a:r>
          </a:p>
        </p:txBody>
      </p:sp>
      <p:sp>
        <p:nvSpPr>
          <p:cNvPr id="283" name="Content Placeholder 2"/>
          <p:cNvSpPr txBox="1">
            <a:spLocks noGrp="1"/>
          </p:cNvSpPr>
          <p:nvPr>
            <p:ph type="body" idx="1"/>
          </p:nvPr>
        </p:nvSpPr>
        <p:spPr>
          <a:xfrm>
            <a:off x="913795" y="2096063"/>
            <a:ext cx="10353762" cy="4355537"/>
          </a:xfrm>
          <a:prstGeom prst="rect">
            <a:avLst/>
          </a:prstGeom>
          <a:solidFill>
            <a:srgbClr val="2A5B7F"/>
          </a:solidFill>
          <a:ln>
            <a:solidFill>
              <a:srgbClr val="ABDAFC"/>
            </a:solidFill>
            <a:round/>
          </a:ln>
        </p:spPr>
        <p:txBody>
          <a:bodyPr/>
          <a:lstStyle/>
          <a:p>
            <a:pPr>
              <a:defRPr>
                <a:latin typeface="Avenir Book"/>
                <a:ea typeface="Avenir Book"/>
                <a:cs typeface="Avenir Book"/>
                <a:sym typeface="Avenir Book"/>
              </a:defRPr>
            </a:pPr>
            <a:r>
              <a:t>Search for used cars</a:t>
            </a:r>
          </a:p>
          <a:p>
            <a:pPr>
              <a:defRPr>
                <a:latin typeface="Avenir Book"/>
                <a:ea typeface="Avenir Book"/>
                <a:cs typeface="Avenir Book"/>
                <a:sym typeface="Avenir Book"/>
              </a:defRPr>
            </a:pPr>
            <a:r>
              <a:t>Search for new cars</a:t>
            </a:r>
          </a:p>
          <a:p>
            <a:pPr>
              <a:defRPr>
                <a:latin typeface="Avenir Book"/>
                <a:ea typeface="Avenir Book"/>
                <a:cs typeface="Avenir Book"/>
                <a:sym typeface="Avenir Book"/>
              </a:defRPr>
            </a:pPr>
            <a:r>
              <a:t>Search for pre-certified cars</a:t>
            </a:r>
          </a:p>
          <a:p>
            <a:pPr>
              <a:defRPr>
                <a:latin typeface="Avenir Book"/>
                <a:ea typeface="Avenir Book"/>
                <a:cs typeface="Avenir Book"/>
                <a:sym typeface="Avenir Book"/>
              </a:defRPr>
            </a:pPr>
            <a:r>
              <a:t>Different types of the decision making tools like car values, questions.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Title 1"/>
          <p:cNvSpPr txBox="1">
            <a:spLocks noGrp="1"/>
          </p:cNvSpPr>
          <p:nvPr>
            <p:ph type="title"/>
          </p:nvPr>
        </p:nvSpPr>
        <p:spPr>
          <a:prstGeom prst="rect">
            <a:avLst/>
          </a:prstGeom>
          <a:solidFill>
            <a:srgbClr val="2A5B7F"/>
          </a:solidFill>
          <a:ln>
            <a:solidFill>
              <a:srgbClr val="ABDAFC"/>
            </a:solidFill>
            <a:round/>
          </a:ln>
        </p:spPr>
        <p:txBody>
          <a:bodyPr/>
          <a:lstStyle>
            <a:lvl1pPr>
              <a:defRPr sz="3200" b="0">
                <a:latin typeface="Avenir Heavy"/>
                <a:ea typeface="Avenir Heavy"/>
                <a:cs typeface="Avenir Heavy"/>
                <a:sym typeface="Avenir Heavy"/>
              </a:defRPr>
            </a:lvl1pPr>
          </a:lstStyle>
          <a:p>
            <a:r>
              <a:t>The table sets  of hardware and software resources for the testing Website:</a:t>
            </a:r>
          </a:p>
        </p:txBody>
      </p:sp>
      <p:sp>
        <p:nvSpPr>
          <p:cNvPr id="286" name="Content Placeholder 2"/>
          <p:cNvSpPr txBox="1">
            <a:spLocks noGrp="1"/>
          </p:cNvSpPr>
          <p:nvPr>
            <p:ph type="body" idx="1"/>
          </p:nvPr>
        </p:nvSpPr>
        <p:spPr>
          <a:xfrm>
            <a:off x="913795" y="2096063"/>
            <a:ext cx="10353762" cy="3695137"/>
          </a:xfrm>
          <a:prstGeom prst="rect">
            <a:avLst/>
          </a:prstGeom>
          <a:solidFill>
            <a:srgbClr val="2A5B7F"/>
          </a:solidFill>
          <a:ln>
            <a:solidFill>
              <a:srgbClr val="ABDAFC"/>
            </a:solidFill>
            <a:round/>
          </a:ln>
        </p:spPr>
        <p:txBody>
          <a:bodyPr anchor="ctr"/>
          <a:lstStyle/>
          <a:p>
            <a:pPr marL="0" indent="0">
              <a:buSzTx/>
              <a:buNone/>
              <a:defRPr sz="3400">
                <a:latin typeface="Avenir Heavy"/>
                <a:ea typeface="Avenir Heavy"/>
                <a:cs typeface="Avenir Heavy"/>
                <a:sym typeface="Avenir Heavy"/>
              </a:defRPr>
            </a:pPr>
            <a:r>
              <a:t>Mac OS     WINDOWS</a:t>
            </a:r>
          </a:p>
          <a:p>
            <a:pPr marL="0" indent="0">
              <a:buSzTx/>
              <a:buNone/>
              <a:defRPr sz="2400">
                <a:latin typeface="Avenir Book"/>
                <a:ea typeface="Avenir Book"/>
                <a:cs typeface="Avenir Book"/>
                <a:sym typeface="Avenir Book"/>
              </a:defRPr>
            </a:pPr>
            <a:r>
              <a:t>BROWSER</a:t>
            </a:r>
          </a:p>
          <a:p>
            <a:pPr>
              <a:defRPr sz="2400">
                <a:latin typeface="Avenir Book"/>
                <a:ea typeface="Avenir Book"/>
                <a:cs typeface="Avenir Book"/>
                <a:sym typeface="Avenir Book"/>
              </a:defRPr>
            </a:pPr>
            <a:r>
              <a:t>GOOGLE CHROME, </a:t>
            </a:r>
          </a:p>
          <a:p>
            <a:pPr>
              <a:defRPr sz="2400">
                <a:latin typeface="Avenir Book"/>
                <a:ea typeface="Avenir Book"/>
                <a:cs typeface="Avenir Book"/>
                <a:sym typeface="Avenir Book"/>
              </a:defRPr>
            </a:pPr>
            <a:r>
              <a:t>Firefox;</a:t>
            </a:r>
          </a:p>
          <a:p>
            <a:pPr>
              <a:defRPr sz="2400">
                <a:latin typeface="Avenir Book"/>
                <a:ea typeface="Avenir Book"/>
                <a:cs typeface="Avenir Book"/>
                <a:sym typeface="Avenir Book"/>
              </a:defRPr>
            </a:pPr>
            <a:r>
              <a:t>Safari</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Title 1"/>
          <p:cNvSpPr txBox="1">
            <a:spLocks noGrp="1"/>
          </p:cNvSpPr>
          <p:nvPr>
            <p:ph type="title"/>
          </p:nvPr>
        </p:nvSpPr>
        <p:spPr>
          <a:xfrm>
            <a:off x="919119" y="317501"/>
            <a:ext cx="10353762" cy="1136651"/>
          </a:xfrm>
          <a:prstGeom prst="rect">
            <a:avLst/>
          </a:prstGeom>
          <a:solidFill>
            <a:srgbClr val="2A5B7F"/>
          </a:solidFill>
          <a:ln>
            <a:solidFill>
              <a:srgbClr val="ABDAFC"/>
            </a:solidFill>
            <a:round/>
          </a:ln>
        </p:spPr>
        <p:txBody>
          <a:bodyPr/>
          <a:lstStyle>
            <a:lvl1pPr>
              <a:defRPr b="0">
                <a:latin typeface="Avenir Heavy"/>
                <a:ea typeface="Avenir Heavy"/>
                <a:cs typeface="Avenir Heavy"/>
                <a:sym typeface="Avenir Heavy"/>
              </a:defRPr>
            </a:lvl1pPr>
          </a:lstStyle>
          <a:p>
            <a:r>
              <a:t>Methods, approaching validate the data</a:t>
            </a:r>
          </a:p>
        </p:txBody>
      </p:sp>
      <p:sp>
        <p:nvSpPr>
          <p:cNvPr id="289" name="Content Placeholder 2"/>
          <p:cNvSpPr txBox="1">
            <a:spLocks noGrp="1"/>
          </p:cNvSpPr>
          <p:nvPr>
            <p:ph type="body" idx="1"/>
          </p:nvPr>
        </p:nvSpPr>
        <p:spPr>
          <a:xfrm>
            <a:off x="595269" y="1784350"/>
            <a:ext cx="11001462" cy="4540250"/>
          </a:xfrm>
          <a:prstGeom prst="rect">
            <a:avLst/>
          </a:prstGeom>
          <a:solidFill>
            <a:srgbClr val="2A5B7F"/>
          </a:solidFill>
          <a:ln>
            <a:solidFill>
              <a:srgbClr val="ABDAFC"/>
            </a:solidFill>
            <a:round/>
          </a:ln>
        </p:spPr>
        <p:txBody>
          <a:bodyPr/>
          <a:lstStyle/>
          <a:p>
            <a:pPr>
              <a:defRPr>
                <a:latin typeface="Avenir Book"/>
                <a:ea typeface="Avenir Book"/>
                <a:cs typeface="Avenir Book"/>
                <a:sym typeface="Avenir Book"/>
              </a:defRPr>
            </a:pPr>
            <a:r>
              <a:t>  The identification of functions that the  software is expected to perform</a:t>
            </a:r>
          </a:p>
          <a:p>
            <a:pPr>
              <a:defRPr>
                <a:latin typeface="Avenir Book"/>
                <a:ea typeface="Avenir Book"/>
                <a:cs typeface="Avenir Book"/>
                <a:sym typeface="Avenir Book"/>
              </a:defRPr>
            </a:pPr>
            <a:r>
              <a:t>  The creation of input data based on the function's specifications</a:t>
            </a:r>
          </a:p>
          <a:p>
            <a:pPr>
              <a:defRPr>
                <a:latin typeface="Avenir Book"/>
                <a:ea typeface="Avenir Book"/>
                <a:cs typeface="Avenir Book"/>
                <a:sym typeface="Avenir Book"/>
              </a:defRPr>
            </a:pPr>
            <a:r>
              <a:t>  The determination of output based on the function's specifications</a:t>
            </a:r>
          </a:p>
          <a:p>
            <a:pPr>
              <a:defRPr>
                <a:latin typeface="Avenir Book"/>
                <a:ea typeface="Avenir Book"/>
                <a:cs typeface="Avenir Book"/>
                <a:sym typeface="Avenir Book"/>
              </a:defRPr>
            </a:pPr>
            <a:r>
              <a:t>  The execution of the test case</a:t>
            </a:r>
          </a:p>
          <a:p>
            <a:pPr>
              <a:defRPr>
                <a:latin typeface="Avenir Book"/>
                <a:ea typeface="Avenir Book"/>
                <a:cs typeface="Avenir Book"/>
                <a:sym typeface="Avenir Book"/>
              </a:defRPr>
            </a:pPr>
            <a:r>
              <a:t>  The comparison of actual and expected outputs</a:t>
            </a:r>
          </a:p>
          <a:p>
            <a:pPr>
              <a:defRPr>
                <a:latin typeface="Avenir Book"/>
                <a:ea typeface="Avenir Book"/>
                <a:cs typeface="Avenir Book"/>
                <a:sym typeface="Avenir Book"/>
              </a:defRPr>
            </a:pPr>
            <a:r>
              <a:t>  To check whether the application works as per the customer need</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Content Placeholder 2"/>
          <p:cNvSpPr txBox="1">
            <a:spLocks noGrp="1"/>
          </p:cNvSpPr>
          <p:nvPr>
            <p:ph type="body" idx="1"/>
          </p:nvPr>
        </p:nvSpPr>
        <p:spPr>
          <a:xfrm>
            <a:off x="1081000" y="1447849"/>
            <a:ext cx="10030000" cy="4940251"/>
          </a:xfrm>
          <a:prstGeom prst="rect">
            <a:avLst/>
          </a:prstGeom>
          <a:solidFill>
            <a:srgbClr val="2A5B7F"/>
          </a:solidFill>
          <a:ln>
            <a:solidFill>
              <a:srgbClr val="ABDAFC"/>
            </a:solidFill>
            <a:round/>
          </a:ln>
        </p:spPr>
        <p:txBody>
          <a:bodyPr anchor="ctr"/>
          <a:lstStyle/>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JAVA</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JUNIT</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MAVEN </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SELENIUM WEB-DRIVER</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KATALON IDE</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JENKINS</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INTELLIJ</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NETBEANS</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GIT</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GITHUB</a:t>
            </a:r>
          </a:p>
          <a:p>
            <a:pPr marL="201168" indent="-201168" defTabSz="804672">
              <a:lnSpc>
                <a:spcPct val="108000"/>
              </a:lnSpc>
              <a:spcBef>
                <a:spcPts val="800"/>
              </a:spcBef>
              <a:defRPr sz="1760">
                <a:effectLst>
                  <a:outerShdw blurRad="44704" dist="33528" dir="2700000" rotWithShape="0">
                    <a:srgbClr val="000000">
                      <a:alpha val="48000"/>
                    </a:srgbClr>
                  </a:outerShdw>
                </a:effectLst>
                <a:latin typeface="Avenir Book"/>
                <a:ea typeface="Avenir Book"/>
                <a:cs typeface="Avenir Book"/>
                <a:sym typeface="Avenir Book"/>
              </a:defRPr>
            </a:pPr>
            <a:r>
              <a:t>DATA DRIVEN TESTING</a:t>
            </a:r>
          </a:p>
        </p:txBody>
      </p:sp>
      <p:sp>
        <p:nvSpPr>
          <p:cNvPr id="292" name="IN Automation testing process…"/>
          <p:cNvSpPr txBox="1"/>
          <p:nvPr/>
        </p:nvSpPr>
        <p:spPr>
          <a:xfrm>
            <a:off x="2190330" y="144780"/>
            <a:ext cx="7811340" cy="12014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pPr>
            <a:r>
              <a:t>IN Automation testing process</a:t>
            </a:r>
          </a:p>
          <a:p>
            <a: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pPr>
            <a:r>
              <a:t>- TECHNOLOGIES WERE USED:</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MANUAL TESTING #1"/>
          <p:cNvSpPr txBox="1"/>
          <p:nvPr/>
        </p:nvSpPr>
        <p:spPr>
          <a:xfrm>
            <a:off x="3805478" y="411480"/>
            <a:ext cx="4581044" cy="6756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MANUAL TESTING #1</a:t>
            </a:r>
          </a:p>
        </p:txBody>
      </p:sp>
      <p:pic>
        <p:nvPicPr>
          <p:cNvPr id="295" name="WhatsApp Image 2019-02-18 at 5.09.47 PM.jpeg" descr="WhatsApp Image 2019-02-18 at 5.09.47 PM.jpeg"/>
          <p:cNvPicPr>
            <a:picLocks noChangeAspect="1"/>
          </p:cNvPicPr>
          <p:nvPr/>
        </p:nvPicPr>
        <p:blipFill>
          <a:blip r:embed="rId2">
            <a:extLst/>
          </a:blip>
          <a:stretch>
            <a:fillRect/>
          </a:stretch>
        </p:blipFill>
        <p:spPr>
          <a:xfrm>
            <a:off x="1671014" y="1475333"/>
            <a:ext cx="8849972" cy="4901766"/>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MANUAL TESTING #2"/>
          <p:cNvSpPr txBox="1"/>
          <p:nvPr/>
        </p:nvSpPr>
        <p:spPr>
          <a:xfrm>
            <a:off x="3805478" y="411480"/>
            <a:ext cx="4581044" cy="675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MANUAL TESTING #2</a:t>
            </a:r>
          </a:p>
        </p:txBody>
      </p:sp>
      <p:pic>
        <p:nvPicPr>
          <p:cNvPr id="298" name="WhatsApp Image 2019-02-18 at 5.09.47 PM(2).jpeg" descr="WhatsApp Image 2019-02-18 at 5.09.47 PM(2).jpeg"/>
          <p:cNvPicPr>
            <a:picLocks noChangeAspect="1"/>
          </p:cNvPicPr>
          <p:nvPr/>
        </p:nvPicPr>
        <p:blipFill>
          <a:blip r:embed="rId2">
            <a:extLst/>
          </a:blip>
          <a:stretch>
            <a:fillRect/>
          </a:stretch>
        </p:blipFill>
        <p:spPr>
          <a:xfrm>
            <a:off x="682460" y="1421052"/>
            <a:ext cx="10827080" cy="4818052"/>
          </a:xfrm>
          <a:prstGeom prst="rect">
            <a:avLst/>
          </a:prstGeom>
          <a:ln w="12700">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MANUAL TESTING #3"/>
          <p:cNvSpPr txBox="1"/>
          <p:nvPr/>
        </p:nvSpPr>
        <p:spPr>
          <a:xfrm>
            <a:off x="3805478" y="576580"/>
            <a:ext cx="4581044" cy="675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MANUAL TESTING #3</a:t>
            </a:r>
          </a:p>
        </p:txBody>
      </p:sp>
      <p:pic>
        <p:nvPicPr>
          <p:cNvPr id="301" name="WhatsApp Image 2019-02-18 at 5.09.52 PM.jpeg" descr="WhatsApp Image 2019-02-18 at 5.09.52 PM.jpeg"/>
          <p:cNvPicPr>
            <a:picLocks noChangeAspect="1"/>
          </p:cNvPicPr>
          <p:nvPr/>
        </p:nvPicPr>
        <p:blipFill>
          <a:blip r:embed="rId2">
            <a:extLst/>
          </a:blip>
          <a:stretch>
            <a:fillRect/>
          </a:stretch>
        </p:blipFill>
        <p:spPr>
          <a:xfrm>
            <a:off x="998628" y="1819559"/>
            <a:ext cx="10194744" cy="3761043"/>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MANUAL TESTING #4"/>
          <p:cNvSpPr txBox="1"/>
          <p:nvPr/>
        </p:nvSpPr>
        <p:spPr>
          <a:xfrm>
            <a:off x="3805478" y="576580"/>
            <a:ext cx="4581044" cy="675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MANUAL TESTING #4</a:t>
            </a:r>
          </a:p>
        </p:txBody>
      </p:sp>
      <p:pic>
        <p:nvPicPr>
          <p:cNvPr id="304" name="WhatsApp Image 2019-02-18 at 5.17.14 PM.jpeg" descr="WhatsApp Image 2019-02-18 at 5.17.14 PM.jpeg"/>
          <p:cNvPicPr>
            <a:picLocks noChangeAspect="1"/>
          </p:cNvPicPr>
          <p:nvPr/>
        </p:nvPicPr>
        <p:blipFill>
          <a:blip r:embed="rId2">
            <a:extLst/>
          </a:blip>
          <a:stretch>
            <a:fillRect/>
          </a:stretch>
        </p:blipFill>
        <p:spPr>
          <a:xfrm>
            <a:off x="1456618" y="1740188"/>
            <a:ext cx="9278764" cy="4139399"/>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913795" y="459768"/>
            <a:ext cx="4281488" cy="702283"/>
          </a:xfrm>
          <a:prstGeom prst="rect">
            <a:avLst/>
          </a:prstGeom>
          <a:solidFill>
            <a:srgbClr val="2A5B7F"/>
          </a:solidFill>
          <a:ln>
            <a:solidFill>
              <a:srgbClr val="ABDAFC"/>
            </a:solidFill>
            <a:round/>
          </a:ln>
        </p:spPr>
        <p:txBody>
          <a:bodyPr/>
          <a:lstStyle>
            <a:lvl1pPr>
              <a:defRPr>
                <a:latin typeface="Arial"/>
                <a:ea typeface="Arial"/>
                <a:cs typeface="Arial"/>
                <a:sym typeface="Arial"/>
              </a:defRPr>
            </a:lvl1pPr>
          </a:lstStyle>
          <a:p>
            <a:r>
              <a:t>INTRODUCTION</a:t>
            </a:r>
          </a:p>
        </p:txBody>
      </p:sp>
      <p:sp>
        <p:nvSpPr>
          <p:cNvPr id="190" name="Content Placeholder 2"/>
          <p:cNvSpPr txBox="1">
            <a:spLocks noGrp="1"/>
          </p:cNvSpPr>
          <p:nvPr>
            <p:ph type="body" idx="1"/>
          </p:nvPr>
        </p:nvSpPr>
        <p:spPr>
          <a:xfrm>
            <a:off x="913795" y="1521501"/>
            <a:ext cx="10353762" cy="4889432"/>
          </a:xfrm>
          <a:prstGeom prst="rect">
            <a:avLst/>
          </a:prstGeom>
          <a:solidFill>
            <a:srgbClr val="2A5B7F"/>
          </a:solidFill>
          <a:ln>
            <a:solidFill>
              <a:srgbClr val="ABDAFC"/>
            </a:solidFill>
            <a:round/>
          </a:ln>
        </p:spPr>
        <p:txBody>
          <a:bodyPr>
            <a:normAutofit fontScale="92500" lnSpcReduction="20000"/>
          </a:bodyPr>
          <a:lstStyle/>
          <a:p>
            <a:pPr marL="272125" indent="-272125" defTabSz="877823">
              <a:lnSpc>
                <a:spcPct val="112000"/>
              </a:lnSpc>
              <a:spcBef>
                <a:spcPts val="800"/>
              </a:spcBef>
              <a:defRPr sz="1727">
                <a:effectLst/>
                <a:latin typeface="Calibri"/>
                <a:ea typeface="Calibri"/>
                <a:cs typeface="Calibri"/>
                <a:sym typeface="Calibri"/>
              </a:defRPr>
            </a:pPr>
            <a:endParaRPr sz="3200" dirty="0"/>
          </a:p>
          <a:p>
            <a:pPr marL="0" indent="0" defTabSz="877823">
              <a:lnSpc>
                <a:spcPct val="112000"/>
              </a:lnSpc>
              <a:spcBef>
                <a:spcPts val="800"/>
              </a:spcBef>
              <a:buNone/>
              <a:defRPr sz="1824">
                <a:effectLst/>
                <a:latin typeface="Corbel"/>
                <a:ea typeface="Corbel"/>
                <a:cs typeface="Corbel"/>
                <a:sym typeface="Corbel"/>
              </a:defRPr>
            </a:pPr>
            <a:r>
              <a:rPr lang="en-US" sz="3200" dirty="0"/>
              <a:t>This project is about</a:t>
            </a:r>
            <a:r>
              <a:rPr lang="en-US" sz="3200" dirty="0">
                <a:latin typeface="Corbel"/>
                <a:sym typeface="Corbel"/>
              </a:rPr>
              <a:t> </a:t>
            </a:r>
            <a:r>
              <a:rPr lang="en-US" sz="3200" dirty="0">
                <a:latin typeface="Corbel"/>
                <a:ea typeface="Corbel"/>
                <a:cs typeface="Corbel"/>
                <a:sym typeface="Corbel"/>
              </a:rPr>
              <a:t>an actual process of  Functional  and Manual testing. Using the Selenium Automation Testing tools and techniques  we can detect the mistakes made by development team.  Those tools helps to catch a bug before product is released.</a:t>
            </a:r>
            <a:r>
              <a:rPr lang="en-US" sz="3200" dirty="0"/>
              <a:t> </a:t>
            </a:r>
          </a:p>
          <a:p>
            <a:pPr marL="0" indent="0" defTabSz="877823">
              <a:lnSpc>
                <a:spcPct val="112000"/>
              </a:lnSpc>
              <a:spcBef>
                <a:spcPts val="800"/>
              </a:spcBef>
              <a:buNone/>
              <a:defRPr sz="1824">
                <a:effectLst/>
                <a:latin typeface="Corbel"/>
                <a:ea typeface="Corbel"/>
                <a:cs typeface="Corbel"/>
                <a:sym typeface="Corbel"/>
              </a:defRPr>
            </a:pPr>
            <a:r>
              <a:rPr lang="en-US" sz="3200" dirty="0"/>
              <a:t>Management of this  Project faces various processes: handling logic thinking, communications, risk and challenges, time management.</a:t>
            </a:r>
            <a:endParaRPr lang="en-US" sz="3200" dirty="0">
              <a:latin typeface="Corbel"/>
              <a:ea typeface="Corbel"/>
              <a:cs typeface="Corbel"/>
              <a:sym typeface="Corbel"/>
            </a:endParaRPr>
          </a:p>
          <a:p>
            <a:pPr marL="0" indent="0" defTabSz="877823">
              <a:lnSpc>
                <a:spcPct val="112000"/>
              </a:lnSpc>
              <a:spcBef>
                <a:spcPts val="800"/>
              </a:spcBef>
              <a:buNone/>
              <a:defRPr sz="1824">
                <a:effectLst/>
                <a:latin typeface="Corbel"/>
                <a:ea typeface="Corbel"/>
                <a:cs typeface="Corbel"/>
                <a:sym typeface="Corbel"/>
              </a:defRPr>
            </a:pPr>
            <a:br>
              <a:rPr dirty="0"/>
            </a:br>
            <a:endParaRPr dirty="0"/>
          </a:p>
        </p:txBody>
      </p:sp>
    </p:spTree>
  </p:cSld>
  <p:clrMapOvr>
    <a:masterClrMapping/>
  </p:clrMapOvr>
  <mc:AlternateContent xmlns:mc="http://schemas.openxmlformats.org/markup-compatibility/2006" xmlns:p14="http://schemas.microsoft.com/office/powerpoint/2010/main">
    <mc:Choice Requires="p14">
      <p:transition spd="slow" p14:dur="1200">
        <p:wipe/>
      </p:transition>
    </mc:Choice>
    <mc:Fallback xmlns:a14="http://schemas.microsoft.com/office/drawing/2010/main" xmlns:m="http://schemas.openxmlformats.org/officeDocument/2006/math"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FAILURE WAS FOUND"/>
          <p:cNvSpPr txBox="1"/>
          <p:nvPr/>
        </p:nvSpPr>
        <p:spPr>
          <a:xfrm>
            <a:off x="3770718" y="309880"/>
            <a:ext cx="4650564" cy="675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FAILURE WAS FOUND</a:t>
            </a:r>
          </a:p>
        </p:txBody>
      </p:sp>
      <p:pic>
        <p:nvPicPr>
          <p:cNvPr id="307" name="WhatsApp Image 2019-02-18 at 4.22.04 PM.jpeg" descr="WhatsApp Image 2019-02-18 at 4.22.04 PM.jpeg"/>
          <p:cNvPicPr>
            <a:picLocks noChangeAspect="1"/>
          </p:cNvPicPr>
          <p:nvPr/>
        </p:nvPicPr>
        <p:blipFill>
          <a:blip r:embed="rId2">
            <a:extLst/>
          </a:blip>
          <a:stretch>
            <a:fillRect/>
          </a:stretch>
        </p:blipFill>
        <p:spPr>
          <a:xfrm>
            <a:off x="2913333" y="1249979"/>
            <a:ext cx="6365334" cy="3624262"/>
          </a:xfrm>
          <a:prstGeom prst="rect">
            <a:avLst/>
          </a:prstGeom>
          <a:ln w="12700">
            <a:miter lim="400000"/>
          </a:ln>
        </p:spPr>
      </p:pic>
      <p:pic>
        <p:nvPicPr>
          <p:cNvPr id="308" name="WhatsApp Image 2019-02-18 at 4.22.11 PM.jpeg" descr="WhatsApp Image 2019-02-18 at 4.22.11 PM.jpeg"/>
          <p:cNvPicPr>
            <a:picLocks noChangeAspect="1"/>
          </p:cNvPicPr>
          <p:nvPr/>
        </p:nvPicPr>
        <p:blipFill>
          <a:blip r:embed="rId3">
            <a:extLst/>
          </a:blip>
          <a:stretch>
            <a:fillRect/>
          </a:stretch>
        </p:blipFill>
        <p:spPr>
          <a:xfrm>
            <a:off x="3598441" y="5011699"/>
            <a:ext cx="4995118" cy="1510980"/>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INCIDENT REPORT"/>
          <p:cNvSpPr txBox="1"/>
          <p:nvPr/>
        </p:nvSpPr>
        <p:spPr>
          <a:xfrm>
            <a:off x="4112920" y="424180"/>
            <a:ext cx="3966160" cy="675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INCIDENT REPORT</a:t>
            </a:r>
          </a:p>
        </p:txBody>
      </p:sp>
      <p:pic>
        <p:nvPicPr>
          <p:cNvPr id="311" name="WhatsApp Image 2019-02-18 at 4.24.45 PM.jpeg" descr="WhatsApp Image 2019-02-18 at 4.24.45 PM.jpeg"/>
          <p:cNvPicPr>
            <a:picLocks noChangeAspect="1"/>
          </p:cNvPicPr>
          <p:nvPr/>
        </p:nvPicPr>
        <p:blipFill>
          <a:blip r:embed="rId2">
            <a:extLst/>
          </a:blip>
          <a:stretch>
            <a:fillRect/>
          </a:stretch>
        </p:blipFill>
        <p:spPr>
          <a:xfrm>
            <a:off x="1704381" y="1450513"/>
            <a:ext cx="8783238" cy="3956974"/>
          </a:xfrm>
          <a:prstGeom prst="rect">
            <a:avLst/>
          </a:prstGeom>
          <a:ln w="12700">
            <a:miter lim="400000"/>
          </a:ln>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Content Placeholder 2"/>
          <p:cNvSpPr txBox="1">
            <a:spLocks noGrp="1"/>
          </p:cNvSpPr>
          <p:nvPr>
            <p:ph type="body" sz="half" idx="1"/>
          </p:nvPr>
        </p:nvSpPr>
        <p:spPr>
          <a:xfrm>
            <a:off x="2676126" y="2203447"/>
            <a:ext cx="6839748" cy="3841754"/>
          </a:xfrm>
          <a:prstGeom prst="rect">
            <a:avLst/>
          </a:prstGeom>
          <a:solidFill>
            <a:srgbClr val="2A5B7F"/>
          </a:solidFill>
          <a:ln>
            <a:solidFill>
              <a:srgbClr val="ABDAFC"/>
            </a:solidFill>
            <a:round/>
          </a:ln>
        </p:spPr>
        <p:txBody>
          <a:bodyPr anchor="ctr"/>
          <a:lstStyle/>
          <a:p>
            <a:pPr marL="228600" indent="-228600">
              <a:lnSpc>
                <a:spcPct val="120000"/>
              </a:lnSpc>
              <a:buSzPct val="100000"/>
              <a:buFont typeface="Arial"/>
              <a:buChar char="•"/>
              <a:defRPr sz="2800" b="0">
                <a:latin typeface="Avenir Heavy"/>
                <a:ea typeface="Avenir Heavy"/>
                <a:cs typeface="Avenir Heavy"/>
                <a:sym typeface="Avenir Heavy"/>
              </a:defRPr>
            </a:pPr>
            <a:r>
              <a:t>NetBeans</a:t>
            </a:r>
            <a:r>
              <a:rPr>
                <a:latin typeface="Avenir Book"/>
                <a:ea typeface="Avenir Book"/>
                <a:cs typeface="Avenir Book"/>
                <a:sym typeface="Avenir Book"/>
              </a:rPr>
              <a:t> is an integrated development environment  (IDE) for Java. NetBeans allows applications to be developed from a set of modular software components called </a:t>
            </a:r>
            <a:r>
              <a:rPr>
                <a:latin typeface="Avenir Book Oblique"/>
                <a:ea typeface="Avenir Book Oblique"/>
                <a:cs typeface="Avenir Book Oblique"/>
                <a:sym typeface="Avenir Book Oblique"/>
              </a:rPr>
              <a:t>modules</a:t>
            </a:r>
          </a:p>
        </p:txBody>
      </p:sp>
      <p:pic>
        <p:nvPicPr>
          <p:cNvPr id="314" name="Content Placeholder 7" descr="Content Placeholder 7"/>
          <p:cNvPicPr>
            <a:picLocks noChangeAspect="1"/>
          </p:cNvPicPr>
          <p:nvPr/>
        </p:nvPicPr>
        <p:blipFill>
          <a:blip r:embed="rId2">
            <a:extLst/>
          </a:blip>
          <a:stretch>
            <a:fillRect/>
          </a:stretch>
        </p:blipFill>
        <p:spPr>
          <a:xfrm>
            <a:off x="4703422" y="653544"/>
            <a:ext cx="2785156" cy="1035556"/>
          </a:xfrm>
          <a:prstGeom prst="rect">
            <a:avLst/>
          </a:prstGeom>
          <a:ln w="12700">
            <a:miter lim="400000"/>
          </a:ln>
        </p:spPr>
      </p:pic>
      <p:pic>
        <p:nvPicPr>
          <p:cNvPr id="315" name="Picture 4" descr="Picture 4"/>
          <p:cNvPicPr>
            <a:picLocks noChangeAspect="1"/>
          </p:cNvPicPr>
          <p:nvPr/>
        </p:nvPicPr>
        <p:blipFill>
          <a:blip r:embed="rId3">
            <a:extLst/>
          </a:blip>
          <a:stretch>
            <a:fillRect/>
          </a:stretch>
        </p:blipFill>
        <p:spPr>
          <a:xfrm>
            <a:off x="0" y="0"/>
            <a:ext cx="95250" cy="95250"/>
          </a:xfrm>
          <a:prstGeom prst="rect">
            <a:avLst/>
          </a:prstGeom>
          <a:ln w="12700">
            <a:miter lim="400000"/>
          </a:ln>
        </p:spPr>
      </p:pic>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Title 1"/>
          <p:cNvSpPr txBox="1">
            <a:spLocks noGrp="1"/>
          </p:cNvSpPr>
          <p:nvPr>
            <p:ph type="title"/>
          </p:nvPr>
        </p:nvSpPr>
        <p:spPr>
          <a:xfrm>
            <a:off x="4133849" y="680733"/>
            <a:ext cx="3924302" cy="1045184"/>
          </a:xfrm>
          <a:prstGeom prst="rect">
            <a:avLst/>
          </a:prstGeom>
          <a:solidFill>
            <a:srgbClr val="2A5B7F"/>
          </a:solidFill>
          <a:ln>
            <a:solidFill>
              <a:srgbClr val="ABDAFC"/>
            </a:solidFill>
            <a:round/>
          </a:ln>
        </p:spPr>
        <p:txBody>
          <a:bodyPr/>
          <a:lstStyle>
            <a:lvl1pPr>
              <a:defRPr b="0">
                <a:latin typeface="Avenir Heavy"/>
                <a:ea typeface="Avenir Heavy"/>
                <a:cs typeface="Avenir Heavy"/>
                <a:sym typeface="Avenir Heavy"/>
              </a:defRPr>
            </a:lvl1pPr>
          </a:lstStyle>
          <a:p>
            <a:r>
              <a:t>Katalon ide</a:t>
            </a:r>
          </a:p>
        </p:txBody>
      </p:sp>
      <p:sp>
        <p:nvSpPr>
          <p:cNvPr id="318" name="Content Placeholder 2"/>
          <p:cNvSpPr txBox="1">
            <a:spLocks noGrp="1"/>
          </p:cNvSpPr>
          <p:nvPr>
            <p:ph type="body" sz="half" idx="1"/>
          </p:nvPr>
        </p:nvSpPr>
        <p:spPr>
          <a:xfrm>
            <a:off x="3098004" y="2964656"/>
            <a:ext cx="5995992" cy="2817815"/>
          </a:xfrm>
          <a:prstGeom prst="rect">
            <a:avLst/>
          </a:prstGeom>
          <a:solidFill>
            <a:srgbClr val="2A5B7F"/>
          </a:solidFill>
          <a:ln>
            <a:solidFill>
              <a:srgbClr val="ABDAFC"/>
            </a:solidFill>
            <a:round/>
          </a:ln>
        </p:spPr>
        <p:txBody>
          <a:bodyPr/>
          <a:lstStyle>
            <a:lvl1pPr marL="219455" indent="-219455" defTabSz="877823">
              <a:spcBef>
                <a:spcPts val="900"/>
              </a:spcBef>
              <a:defRPr sz="2688">
                <a:effectLst>
                  <a:outerShdw blurRad="48768" dist="36576" dir="2700000" rotWithShape="0">
                    <a:srgbClr val="000000">
                      <a:alpha val="48000"/>
                    </a:srgbClr>
                  </a:outerShdw>
                </a:effectLst>
                <a:latin typeface="Avenir Book"/>
                <a:ea typeface="Avenir Book"/>
                <a:cs typeface="Avenir Book"/>
                <a:sym typeface="Avenir Book"/>
              </a:defRPr>
            </a:lvl1pPr>
          </a:lstStyle>
          <a:p>
            <a:r>
              <a:t>Katalon Recorder helps record, play, debug, manage automated tests, and export to C#, Java, Ruby, Python, Groovy, or Robot Framework</a:t>
            </a:r>
          </a:p>
        </p:txBody>
      </p:sp>
      <p:pic>
        <p:nvPicPr>
          <p:cNvPr id="319" name="Content Placeholder 5" descr="Content Placeholder 5"/>
          <p:cNvPicPr>
            <a:picLocks noChangeAspect="1"/>
          </p:cNvPicPr>
          <p:nvPr/>
        </p:nvPicPr>
        <p:blipFill>
          <a:blip r:embed="rId2">
            <a:extLst/>
          </a:blip>
          <a:stretch>
            <a:fillRect/>
          </a:stretch>
        </p:blipFill>
        <p:spPr>
          <a:xfrm>
            <a:off x="546100" y="0"/>
            <a:ext cx="2457450" cy="2406650"/>
          </a:xfrm>
          <a:prstGeom prst="rect">
            <a:avLst/>
          </a:prstGeom>
          <a:ln w="12700">
            <a:miter lim="400000"/>
          </a:ln>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919119" y="330200"/>
            <a:ext cx="10353762" cy="1326321"/>
          </a:xfrm>
          <a:prstGeom prst="rect">
            <a:avLst/>
          </a:prstGeom>
        </p:spPr>
        <p:txBody>
          <a:bodyPr/>
          <a:lstStyle>
            <a:lvl1pPr>
              <a:defRPr b="0">
                <a:latin typeface="Avenir Heavy"/>
                <a:ea typeface="Avenir Heavy"/>
                <a:cs typeface="Avenir Heavy"/>
                <a:sym typeface="Avenir Heavy"/>
              </a:defRPr>
            </a:lvl1pPr>
          </a:lstStyle>
          <a:p>
            <a:r>
              <a:t>KATALON IDE RECORD AND PLAY</a:t>
            </a:r>
          </a:p>
        </p:txBody>
      </p:sp>
      <p:pic>
        <p:nvPicPr>
          <p:cNvPr id="322" name="Content Placeholder 5" descr="Content Placeholder 5"/>
          <p:cNvPicPr>
            <a:picLocks noChangeAspect="1"/>
          </p:cNvPicPr>
          <p:nvPr/>
        </p:nvPicPr>
        <p:blipFill>
          <a:blip r:embed="rId2">
            <a:extLst/>
          </a:blip>
          <a:stretch>
            <a:fillRect/>
          </a:stretch>
        </p:blipFill>
        <p:spPr>
          <a:xfrm>
            <a:off x="1295400" y="1930400"/>
            <a:ext cx="9601200" cy="3564784"/>
          </a:xfrm>
          <a:prstGeom prst="rect">
            <a:avLst/>
          </a:prstGeom>
          <a:ln w="12700">
            <a:miter lim="400000"/>
          </a:ln>
        </p:spPr>
      </p:pic>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Title 1"/>
          <p:cNvSpPr txBox="1">
            <a:spLocks noGrp="1"/>
          </p:cNvSpPr>
          <p:nvPr>
            <p:ph type="title"/>
          </p:nvPr>
        </p:nvSpPr>
        <p:spPr>
          <a:xfrm>
            <a:off x="919119" y="241300"/>
            <a:ext cx="10353762" cy="1326321"/>
          </a:xfrm>
          <a:prstGeom prst="rect">
            <a:avLst/>
          </a:prstGeom>
        </p:spPr>
        <p:txBody>
          <a:bodyPr/>
          <a:lstStyle>
            <a:lvl1pPr>
              <a:defRPr b="0">
                <a:latin typeface="Avenir Heavy"/>
                <a:ea typeface="Avenir Heavy"/>
                <a:cs typeface="Avenir Heavy"/>
                <a:sym typeface="Avenir Heavy"/>
              </a:defRPr>
            </a:lvl1pPr>
          </a:lstStyle>
          <a:p>
            <a:r>
              <a:t>KATALON IDE EXPORT</a:t>
            </a:r>
          </a:p>
        </p:txBody>
      </p:sp>
      <p:pic>
        <p:nvPicPr>
          <p:cNvPr id="325" name="Content Placeholder 5" descr="Content Placeholder 5"/>
          <p:cNvPicPr>
            <a:picLocks noChangeAspect="1"/>
          </p:cNvPicPr>
          <p:nvPr/>
        </p:nvPicPr>
        <p:blipFill>
          <a:blip r:embed="rId2">
            <a:extLst/>
          </a:blip>
          <a:stretch>
            <a:fillRect/>
          </a:stretch>
        </p:blipFill>
        <p:spPr>
          <a:xfrm>
            <a:off x="1455124" y="1795668"/>
            <a:ext cx="9281752" cy="4486915"/>
          </a:xfrm>
          <a:prstGeom prst="rect">
            <a:avLst/>
          </a:prstGeom>
          <a:ln w="12700">
            <a:miter lim="400000"/>
          </a:ln>
        </p:spPr>
      </p:pic>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Title 1"/>
          <p:cNvSpPr txBox="1">
            <a:spLocks noGrp="1"/>
          </p:cNvSpPr>
          <p:nvPr>
            <p:ph type="title"/>
          </p:nvPr>
        </p:nvSpPr>
        <p:spPr>
          <a:prstGeom prst="rect">
            <a:avLst/>
          </a:prstGeom>
        </p:spPr>
        <p:txBody>
          <a:bodyPr/>
          <a:lstStyle>
            <a:lvl1pPr>
              <a:defRPr b="0">
                <a:latin typeface="Avenir Heavy"/>
                <a:ea typeface="Avenir Heavy"/>
                <a:cs typeface="Avenir Heavy"/>
                <a:sym typeface="Avenir Heavy"/>
              </a:defRPr>
            </a:lvl1pPr>
          </a:lstStyle>
          <a:p>
            <a:r>
              <a:t>INTELLIJ IDEA</a:t>
            </a:r>
          </a:p>
        </p:txBody>
      </p:sp>
      <p:pic>
        <p:nvPicPr>
          <p:cNvPr id="328" name="IntelliJ_IDEA_Logo.svg.png" descr="IntelliJ_IDEA_Logo.svg.png"/>
          <p:cNvPicPr>
            <a:picLocks noChangeAspect="1"/>
          </p:cNvPicPr>
          <p:nvPr/>
        </p:nvPicPr>
        <p:blipFill>
          <a:blip r:embed="rId2">
            <a:extLst/>
          </a:blip>
          <a:stretch>
            <a:fillRect/>
          </a:stretch>
        </p:blipFill>
        <p:spPr>
          <a:xfrm>
            <a:off x="6950298" y="1962819"/>
            <a:ext cx="3904804" cy="3904805"/>
          </a:xfrm>
          <a:prstGeom prst="rect">
            <a:avLst/>
          </a:prstGeom>
          <a:ln w="12700">
            <a:miter lim="400000"/>
          </a:ln>
        </p:spPr>
      </p:pic>
      <p:sp>
        <p:nvSpPr>
          <p:cNvPr id="329" name="IntelliJ IDEA…"/>
          <p:cNvSpPr txBox="1"/>
          <p:nvPr/>
        </p:nvSpPr>
        <p:spPr>
          <a:xfrm>
            <a:off x="726028" y="3063051"/>
            <a:ext cx="6126989" cy="1120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p>
            <a:pPr>
              <a:defRPr sz="2000">
                <a:solidFill>
                  <a:srgbClr val="FFFFFF"/>
                </a:solidFill>
                <a:latin typeface="Avenir Book"/>
                <a:ea typeface="Avenir Book"/>
                <a:cs typeface="Avenir Book"/>
                <a:sym typeface="Avenir Book"/>
              </a:defRPr>
            </a:pPr>
            <a:r>
              <a:t>IntelliJ IDEA </a:t>
            </a:r>
          </a:p>
          <a:p>
            <a:pPr>
              <a:defRPr sz="2000">
                <a:solidFill>
                  <a:srgbClr val="FFFFFF"/>
                </a:solidFill>
                <a:latin typeface="Avenir Book"/>
                <a:ea typeface="Avenir Book"/>
                <a:cs typeface="Avenir Book"/>
                <a:sym typeface="Avenir Book"/>
              </a:defRPr>
            </a:pPr>
            <a:r>
              <a:t>is a Java integrated development environment (IDE) </a:t>
            </a:r>
          </a:p>
          <a:p>
            <a:pPr>
              <a:defRPr sz="2000">
                <a:solidFill>
                  <a:srgbClr val="FFFFFF"/>
                </a:solidFill>
                <a:latin typeface="Avenir Book"/>
                <a:ea typeface="Avenir Book"/>
                <a:cs typeface="Avenir Book"/>
                <a:sym typeface="Avenir Book"/>
              </a:defRPr>
            </a:pPr>
            <a:r>
              <a:t>for developing computer software.</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le 1"/>
          <p:cNvSpPr txBox="1">
            <a:spLocks noGrp="1"/>
          </p:cNvSpPr>
          <p:nvPr>
            <p:ph type="title"/>
          </p:nvPr>
        </p:nvSpPr>
        <p:spPr>
          <a:xfrm>
            <a:off x="987954" y="736600"/>
            <a:ext cx="5304897" cy="1081086"/>
          </a:xfrm>
          <a:prstGeom prst="rect">
            <a:avLst/>
          </a:prstGeom>
          <a:solidFill>
            <a:srgbClr val="2A5B7F"/>
          </a:solidFill>
          <a:ln>
            <a:solidFill>
              <a:srgbClr val="ABDAFC"/>
            </a:solidFill>
            <a:round/>
          </a:ln>
        </p:spPr>
        <p:txBody>
          <a:bodyPr anchor="ctr"/>
          <a:lstStyle>
            <a:lvl1pPr>
              <a:defRPr sz="3600" b="0">
                <a:latin typeface="Avenir Heavy"/>
                <a:ea typeface="Avenir Heavy"/>
                <a:cs typeface="Avenir Heavy"/>
                <a:sym typeface="Avenir Heavy"/>
              </a:defRPr>
            </a:lvl1pPr>
          </a:lstStyle>
          <a:p>
            <a:r>
              <a:t>Selenium webdriver</a:t>
            </a:r>
          </a:p>
        </p:txBody>
      </p:sp>
      <p:sp>
        <p:nvSpPr>
          <p:cNvPr id="332" name="Text Placeholder 3"/>
          <p:cNvSpPr txBox="1">
            <a:spLocks noGrp="1"/>
          </p:cNvSpPr>
          <p:nvPr>
            <p:ph type="body" sz="half" idx="1"/>
          </p:nvPr>
        </p:nvSpPr>
        <p:spPr>
          <a:xfrm>
            <a:off x="867304" y="2559842"/>
            <a:ext cx="5546197" cy="3541716"/>
          </a:xfrm>
          <a:prstGeom prst="rect">
            <a:avLst/>
          </a:prstGeom>
          <a:solidFill>
            <a:srgbClr val="2A5B7F"/>
          </a:solidFill>
          <a:ln>
            <a:solidFill>
              <a:srgbClr val="ABDAFC"/>
            </a:solidFill>
            <a:round/>
          </a:ln>
        </p:spPr>
        <p:txBody>
          <a:bodyPr/>
          <a:lstStyle>
            <a:lvl1pPr marL="0" indent="0" algn="just">
              <a:buSzTx/>
              <a:buNone/>
              <a:defRPr sz="2300">
                <a:latin typeface="Avenir Book"/>
                <a:ea typeface="Avenir Book"/>
                <a:cs typeface="Avenir Book"/>
                <a:sym typeface="Avenir Book"/>
              </a:defRPr>
            </a:lvl1pPr>
          </a:lstStyle>
          <a:p>
            <a:r>
              <a:t>Selenium-WebDriver makes direct calls to the browser using each browser’s native support for automation. How these direct calls are made, and the features they support depends on the browser you are using.</a:t>
            </a:r>
          </a:p>
        </p:txBody>
      </p:sp>
      <p:pic>
        <p:nvPicPr>
          <p:cNvPr id="333" name="1*sw2FPqCFcyPcUO1QGRfJ6w.png" descr="1*sw2FPqCFcyPcUO1QGRfJ6w.png"/>
          <p:cNvPicPr>
            <a:picLocks noChangeAspect="1"/>
          </p:cNvPicPr>
          <p:nvPr/>
        </p:nvPicPr>
        <p:blipFill>
          <a:blip r:embed="rId2">
            <a:extLst/>
          </a:blip>
          <a:stretch>
            <a:fillRect/>
          </a:stretch>
        </p:blipFill>
        <p:spPr>
          <a:xfrm>
            <a:off x="7012748" y="1458427"/>
            <a:ext cx="4978565" cy="3941146"/>
          </a:xfrm>
          <a:prstGeom prst="rect">
            <a:avLst/>
          </a:prstGeom>
          <a:ln w="12700">
            <a:miter lim="400000"/>
          </a:ln>
        </p:spPr>
      </p:pic>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Content Placeholder 2"/>
          <p:cNvSpPr txBox="1">
            <a:spLocks noGrp="1"/>
          </p:cNvSpPr>
          <p:nvPr>
            <p:ph type="body" idx="1"/>
          </p:nvPr>
        </p:nvSpPr>
        <p:spPr>
          <a:xfrm>
            <a:off x="913795" y="2096063"/>
            <a:ext cx="10353762" cy="3695137"/>
          </a:xfrm>
          <a:prstGeom prst="rect">
            <a:avLst/>
          </a:prstGeom>
        </p:spPr>
        <p:txBody>
          <a:bodyPr/>
          <a:lstStyle/>
          <a:p>
            <a:pPr>
              <a:defRPr sz="2800">
                <a:effectLst/>
                <a:latin typeface="Arial"/>
                <a:ea typeface="Arial"/>
                <a:cs typeface="Arial"/>
                <a:sym typeface="Arial"/>
              </a:defRPr>
            </a:pPr>
            <a:r>
              <a:t>Dependency management</a:t>
            </a:r>
          </a:p>
          <a:p>
            <a:pPr>
              <a:defRPr sz="2800">
                <a:effectLst/>
                <a:latin typeface="Arial"/>
                <a:ea typeface="Arial"/>
                <a:cs typeface="Arial"/>
                <a:sym typeface="Arial"/>
              </a:defRPr>
            </a:pPr>
            <a:r>
              <a:t>Build lifecycle management</a:t>
            </a:r>
          </a:p>
          <a:p>
            <a:pPr>
              <a:defRPr sz="2800">
                <a:effectLst/>
                <a:latin typeface="Arial"/>
                <a:ea typeface="Arial"/>
                <a:cs typeface="Arial"/>
                <a:sym typeface="Arial"/>
              </a:defRPr>
            </a:pPr>
            <a:r>
              <a:t>Large existing repository</a:t>
            </a:r>
          </a:p>
          <a:p>
            <a:pPr>
              <a:defRPr sz="2800">
                <a:effectLst/>
                <a:latin typeface="Arial"/>
                <a:ea typeface="Arial"/>
                <a:cs typeface="Arial"/>
                <a:sym typeface="Arial"/>
              </a:defRPr>
            </a:pPr>
            <a:r>
              <a:t>Build process is standardized for all projects</a:t>
            </a:r>
          </a:p>
          <a:p>
            <a:pPr>
              <a:defRPr sz="2800">
                <a:effectLst/>
                <a:latin typeface="Arial"/>
                <a:ea typeface="Arial"/>
                <a:cs typeface="Arial"/>
                <a:sym typeface="Arial"/>
              </a:defRPr>
            </a:pPr>
            <a:r>
              <a:t>Easy to plugin to CI, You can run the same build locally and via a ci tool like Jenkins by setting up a maven build job</a:t>
            </a:r>
          </a:p>
        </p:txBody>
      </p:sp>
      <p:pic>
        <p:nvPicPr>
          <p:cNvPr id="336" name="Content Placeholder 4" descr="Content Placeholder 4"/>
          <p:cNvPicPr>
            <a:picLocks noChangeAspect="1"/>
          </p:cNvPicPr>
          <p:nvPr/>
        </p:nvPicPr>
        <p:blipFill>
          <a:blip r:embed="rId2">
            <a:extLst/>
          </a:blip>
          <a:stretch>
            <a:fillRect/>
          </a:stretch>
        </p:blipFill>
        <p:spPr>
          <a:xfrm>
            <a:off x="5562600" y="344484"/>
            <a:ext cx="4438650" cy="1160466"/>
          </a:xfrm>
          <a:prstGeom prst="rect">
            <a:avLst/>
          </a:prstGeom>
          <a:ln w="12700">
            <a:miter lim="400000"/>
          </a:ln>
        </p:spPr>
      </p:pic>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8" name="WhatsApp Image 2019-02-18 at 3.52.04 PM.jpeg" descr="WhatsApp Image 2019-02-18 at 3.52.04 PM.jpeg"/>
          <p:cNvPicPr>
            <a:picLocks noChangeAspect="1"/>
          </p:cNvPicPr>
          <p:nvPr/>
        </p:nvPicPr>
        <p:blipFill>
          <a:blip r:embed="rId2">
            <a:extLst/>
          </a:blip>
          <a:stretch>
            <a:fillRect/>
          </a:stretch>
        </p:blipFill>
        <p:spPr>
          <a:xfrm>
            <a:off x="2344705" y="874317"/>
            <a:ext cx="7502590" cy="5668166"/>
          </a:xfrm>
          <a:prstGeom prst="rect">
            <a:avLst/>
          </a:prstGeom>
          <a:ln w="12700">
            <a:miter lim="400000"/>
          </a:ln>
        </p:spPr>
      </p:pic>
      <p:sp>
        <p:nvSpPr>
          <p:cNvPr id="339" name="CREATION OF MAVEN PROJECT"/>
          <p:cNvSpPr txBox="1"/>
          <p:nvPr/>
        </p:nvSpPr>
        <p:spPr>
          <a:xfrm>
            <a:off x="2711297" y="120093"/>
            <a:ext cx="6769406" cy="675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CREATION OF MAVEN PROJECT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Title 1"/>
          <p:cNvSpPr txBox="1">
            <a:spLocks noGrp="1"/>
          </p:cNvSpPr>
          <p:nvPr>
            <p:ph type="title"/>
          </p:nvPr>
        </p:nvSpPr>
        <p:spPr>
          <a:xfrm>
            <a:off x="1141413" y="618517"/>
            <a:ext cx="9905998" cy="975334"/>
          </a:xfrm>
          <a:prstGeom prst="rect">
            <a:avLst/>
          </a:prstGeom>
          <a:solidFill>
            <a:srgbClr val="2A5B7F"/>
          </a:solidFill>
          <a:ln>
            <a:solidFill>
              <a:srgbClr val="ABDAFC"/>
            </a:solidFill>
            <a:round/>
          </a:ln>
        </p:spPr>
        <p:txBody>
          <a:bodyPr/>
          <a:lstStyle>
            <a:lvl1pPr>
              <a:defRPr>
                <a:latin typeface="Arial"/>
                <a:ea typeface="Arial"/>
                <a:cs typeface="Arial"/>
                <a:sym typeface="Arial"/>
              </a:defRPr>
            </a:lvl1pPr>
          </a:lstStyle>
          <a:p>
            <a:r>
              <a:t>OVERVIEW OF THE CarGurus</a:t>
            </a:r>
          </a:p>
        </p:txBody>
      </p:sp>
      <p:sp>
        <p:nvSpPr>
          <p:cNvPr id="193" name="Content Placeholder 2"/>
          <p:cNvSpPr txBox="1">
            <a:spLocks noGrp="1"/>
          </p:cNvSpPr>
          <p:nvPr>
            <p:ph type="body" idx="1"/>
          </p:nvPr>
        </p:nvSpPr>
        <p:spPr>
          <a:xfrm>
            <a:off x="1141411" y="1822449"/>
            <a:ext cx="9906001" cy="3968753"/>
          </a:xfrm>
          <a:prstGeom prst="rect">
            <a:avLst/>
          </a:prstGeom>
          <a:solidFill>
            <a:srgbClr val="2A5B7F"/>
          </a:solidFill>
          <a:ln>
            <a:solidFill>
              <a:srgbClr val="ABDAFC"/>
            </a:solidFill>
            <a:round/>
          </a:ln>
        </p:spPr>
        <p:txBody>
          <a:bodyPr/>
          <a:lstStyle/>
          <a:p>
            <a:pPr>
              <a:defRPr sz="1900">
                <a:latin typeface="Avenir Book"/>
                <a:ea typeface="Avenir Book"/>
                <a:cs typeface="Avenir Book"/>
                <a:sym typeface="Avenir Book"/>
              </a:defRPr>
            </a:pPr>
            <a:endParaRPr/>
          </a:p>
          <a:p>
            <a:pPr>
              <a:defRPr sz="1900">
                <a:latin typeface="Avenir Book"/>
                <a:ea typeface="Avenir Book"/>
                <a:cs typeface="Avenir Book"/>
                <a:sym typeface="Avenir Book"/>
              </a:defRPr>
            </a:pPr>
            <a:r>
              <a:t>CarGurus is a global, online automotive marketplace connecting buyers and sellers of new and used cars and third party administration.</a:t>
            </a:r>
          </a:p>
          <a:p>
            <a:pPr>
              <a:defRPr sz="1900">
                <a:latin typeface="Avenir Book"/>
                <a:ea typeface="Avenir Book"/>
                <a:cs typeface="Avenir Book"/>
                <a:sym typeface="Avenir Book"/>
              </a:defRPr>
            </a:pPr>
            <a:r>
              <a:t>Using proprietary technology, search algorithms, and innovative data analytics, CarGurus provides unbiased insights on car pricing, dealer reputation, and vehicle history.</a:t>
            </a:r>
          </a:p>
          <a:p>
            <a:pPr>
              <a:defRPr sz="1900">
                <a:latin typeface="Avenir Book"/>
                <a:ea typeface="Avenir Book"/>
                <a:cs typeface="Avenir Book"/>
                <a:sym typeface="Avenir Book"/>
              </a:defRPr>
            </a:pPr>
            <a:r>
              <a:t>For used vehicles  calculates a fair retail price based on a detailed analysis of comparable current and previous car listings in a given market</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POM File screenshot"/>
          <p:cNvSpPr txBox="1"/>
          <p:nvPr/>
        </p:nvSpPr>
        <p:spPr>
          <a:xfrm>
            <a:off x="3545319" y="170893"/>
            <a:ext cx="5101362" cy="675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3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POM File screenshot</a:t>
            </a:r>
          </a:p>
        </p:txBody>
      </p:sp>
      <p:pic>
        <p:nvPicPr>
          <p:cNvPr id="342" name="WhatsApp Image 2019-02-18 at 3.56.22 PM.jpeg" descr="WhatsApp Image 2019-02-18 at 3.56.22 PM.jpeg"/>
          <p:cNvPicPr>
            <a:picLocks noChangeAspect="1"/>
          </p:cNvPicPr>
          <p:nvPr/>
        </p:nvPicPr>
        <p:blipFill>
          <a:blip r:embed="rId2">
            <a:extLst/>
          </a:blip>
          <a:stretch>
            <a:fillRect/>
          </a:stretch>
        </p:blipFill>
        <p:spPr>
          <a:xfrm>
            <a:off x="667902" y="995945"/>
            <a:ext cx="5750796" cy="5174185"/>
          </a:xfrm>
          <a:prstGeom prst="rect">
            <a:avLst/>
          </a:prstGeom>
          <a:ln w="12700">
            <a:miter lim="400000"/>
          </a:ln>
        </p:spPr>
      </p:pic>
      <p:pic>
        <p:nvPicPr>
          <p:cNvPr id="343" name="PomFile.PNG" descr="PomFile.PNG"/>
          <p:cNvPicPr>
            <a:picLocks noChangeAspect="1"/>
          </p:cNvPicPr>
          <p:nvPr/>
        </p:nvPicPr>
        <p:blipFill>
          <a:blip r:embed="rId3">
            <a:extLst/>
          </a:blip>
          <a:stretch>
            <a:fillRect/>
          </a:stretch>
        </p:blipFill>
        <p:spPr>
          <a:xfrm>
            <a:off x="6872481" y="920684"/>
            <a:ext cx="4074809" cy="5324706"/>
          </a:xfrm>
          <a:prstGeom prst="rect">
            <a:avLst/>
          </a:prstGeom>
          <a:ln w="12700">
            <a:miter lim="400000"/>
          </a:ln>
        </p:spPr>
      </p:pic>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Title 1"/>
          <p:cNvSpPr txBox="1">
            <a:spLocks noGrp="1"/>
          </p:cNvSpPr>
          <p:nvPr>
            <p:ph type="title"/>
          </p:nvPr>
        </p:nvSpPr>
        <p:spPr>
          <a:prstGeom prst="rect">
            <a:avLst/>
          </a:prstGeom>
        </p:spPr>
        <p:txBody>
          <a:bodyPr/>
          <a:lstStyle/>
          <a:p>
            <a:pPr defTabSz="740663">
              <a:defRPr sz="1944" b="0">
                <a:effectLst>
                  <a:outerShdw blurRad="41148" dist="51435" dir="2700000" rotWithShape="0">
                    <a:srgbClr val="000000">
                      <a:alpha val="48000"/>
                    </a:srgbClr>
                  </a:outerShdw>
                </a:effectLst>
                <a:latin typeface="Avenir Heavy"/>
                <a:ea typeface="Avenir Heavy"/>
                <a:cs typeface="Avenir Heavy"/>
                <a:sym typeface="Avenir Heavy"/>
              </a:defRPr>
            </a:pPr>
            <a:r>
              <a:t>J-Unit is an open source framework designed for the purpose of writing and running tests.</a:t>
            </a:r>
            <a:br/>
            <a:br/>
            <a:r>
              <a:t>J-unit Provides:</a:t>
            </a:r>
          </a:p>
        </p:txBody>
      </p:sp>
      <p:sp>
        <p:nvSpPr>
          <p:cNvPr id="346" name="Content Placeholder 2"/>
          <p:cNvSpPr txBox="1">
            <a:spLocks noGrp="1"/>
          </p:cNvSpPr>
          <p:nvPr>
            <p:ph type="body" sz="half" idx="1"/>
          </p:nvPr>
        </p:nvSpPr>
        <p:spPr>
          <a:xfrm>
            <a:off x="438149" y="2075619"/>
            <a:ext cx="5619751" cy="4534731"/>
          </a:xfrm>
          <a:prstGeom prst="rect">
            <a:avLst/>
          </a:prstGeom>
        </p:spPr>
        <p:txBody>
          <a:bodyPr anchor="ctr"/>
          <a:lstStyle/>
          <a:p>
            <a:pPr>
              <a:defRPr sz="1600">
                <a:latin typeface="Avenir Book"/>
                <a:ea typeface="Avenir Book"/>
                <a:cs typeface="Avenir Book"/>
                <a:sym typeface="Avenir Book"/>
              </a:defRPr>
            </a:pPr>
            <a:r>
              <a:t>Annotations to identify test methods</a:t>
            </a:r>
            <a:br/>
            <a:r>
              <a:t>assertions for testing expected results</a:t>
            </a:r>
            <a:br/>
            <a:r>
              <a:t>test runners for running test</a:t>
            </a:r>
          </a:p>
          <a:p>
            <a:pPr>
              <a:defRPr sz="1600">
                <a:latin typeface="Avenir Book"/>
                <a:ea typeface="Avenir Book"/>
                <a:cs typeface="Avenir Book"/>
                <a:sym typeface="Avenir Book"/>
              </a:defRPr>
            </a:pPr>
            <a:r>
              <a:t> Allows you to writes code fasten</a:t>
            </a:r>
          </a:p>
          <a:p>
            <a:pPr>
              <a:defRPr sz="1600">
                <a:latin typeface="Avenir Book"/>
                <a:ea typeface="Avenir Book"/>
                <a:cs typeface="Avenir Book"/>
                <a:sym typeface="Avenir Book"/>
              </a:defRPr>
            </a:pPr>
            <a:r>
              <a:t>Increases QUALITY </a:t>
            </a:r>
          </a:p>
          <a:p>
            <a:pPr>
              <a:defRPr sz="1600">
                <a:latin typeface="Avenir Book"/>
                <a:ea typeface="Avenir Book"/>
                <a:cs typeface="Avenir Book"/>
                <a:sym typeface="Avenir Book"/>
              </a:defRPr>
            </a:pPr>
            <a:r>
              <a:t>Simple</a:t>
            </a:r>
          </a:p>
          <a:p>
            <a:pPr>
              <a:defRPr sz="1600">
                <a:latin typeface="Avenir Book"/>
                <a:ea typeface="Avenir Book"/>
                <a:cs typeface="Avenir Book"/>
                <a:sym typeface="Avenir Book"/>
              </a:defRPr>
            </a:pPr>
            <a:r>
              <a:t>Less time</a:t>
            </a:r>
          </a:p>
          <a:p>
            <a:pPr>
              <a:defRPr sz="1600">
                <a:latin typeface="Avenir Book"/>
                <a:ea typeface="Avenir Book"/>
                <a:cs typeface="Avenir Book"/>
                <a:sym typeface="Avenir Book"/>
              </a:defRPr>
            </a:pPr>
            <a:r>
              <a:t>Tests can be run automatically</a:t>
            </a:r>
          </a:p>
          <a:p>
            <a:pPr>
              <a:defRPr sz="1600">
                <a:latin typeface="Avenir Book"/>
                <a:ea typeface="Avenir Book"/>
                <a:cs typeface="Avenir Book"/>
                <a:sym typeface="Avenir Book"/>
              </a:defRPr>
            </a:pPr>
            <a:r>
              <a:t>Test suites</a:t>
            </a:r>
          </a:p>
          <a:p>
            <a:pPr>
              <a:defRPr sz="1600">
                <a:latin typeface="Avenir Book"/>
                <a:ea typeface="Avenir Book"/>
                <a:cs typeface="Avenir Book"/>
                <a:sym typeface="Avenir Book"/>
              </a:defRPr>
            </a:pPr>
            <a:r>
              <a:t>Test progress </a:t>
            </a:r>
          </a:p>
        </p:txBody>
      </p:sp>
      <p:pic>
        <p:nvPicPr>
          <p:cNvPr id="347" name="junit5-banner.png" descr="junit5-banner.png"/>
          <p:cNvPicPr>
            <a:picLocks noChangeAspect="1"/>
          </p:cNvPicPr>
          <p:nvPr/>
        </p:nvPicPr>
        <p:blipFill>
          <a:blip r:embed="rId2">
            <a:extLst/>
          </a:blip>
          <a:stretch>
            <a:fillRect/>
          </a:stretch>
        </p:blipFill>
        <p:spPr>
          <a:xfrm>
            <a:off x="6495122" y="3076941"/>
            <a:ext cx="4112191" cy="1256271"/>
          </a:xfrm>
          <a:prstGeom prst="rect">
            <a:avLst/>
          </a:prstGeom>
          <a:ln w="12700">
            <a:miter lim="400000"/>
          </a:ln>
          <a:effectLst>
            <a:outerShdw blurRad="101600" dist="25400" dir="5400000" rotWithShape="0">
              <a:srgbClr val="000000">
                <a:alpha val="75000"/>
              </a:srgbClr>
            </a:outerShdw>
          </a:effectLst>
        </p:spPr>
      </p:pic>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9" name="SourceCode1.PNG" descr="SourceCode1.PNG"/>
          <p:cNvPicPr>
            <a:picLocks noChangeAspect="1"/>
          </p:cNvPicPr>
          <p:nvPr/>
        </p:nvPicPr>
        <p:blipFill>
          <a:blip r:embed="rId2">
            <a:extLst/>
          </a:blip>
          <a:stretch>
            <a:fillRect/>
          </a:stretch>
        </p:blipFill>
        <p:spPr>
          <a:xfrm>
            <a:off x="2395253" y="1059822"/>
            <a:ext cx="7401494" cy="5218822"/>
          </a:xfrm>
          <a:prstGeom prst="rect">
            <a:avLst/>
          </a:prstGeom>
          <a:ln w="12700">
            <a:miter lim="400000"/>
          </a:ln>
        </p:spPr>
      </p:pic>
      <p:sp>
        <p:nvSpPr>
          <p:cNvPr id="350" name="J-Unit is an open source framework designed for the purpose of writing and running tests."/>
          <p:cNvSpPr txBox="1"/>
          <p:nvPr/>
        </p:nvSpPr>
        <p:spPr>
          <a:xfrm>
            <a:off x="338531" y="114935"/>
            <a:ext cx="11514938" cy="8877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2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J-Unit is an open source framework designed for the purpose of writing and running tests.</a:t>
            </a: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2" name="SourceCode2.PNG" descr="SourceCode2.PNG"/>
          <p:cNvPicPr>
            <a:picLocks noChangeAspect="1"/>
          </p:cNvPicPr>
          <p:nvPr/>
        </p:nvPicPr>
        <p:blipFill>
          <a:blip r:embed="rId2">
            <a:extLst/>
          </a:blip>
          <a:stretch>
            <a:fillRect/>
          </a:stretch>
        </p:blipFill>
        <p:spPr>
          <a:xfrm>
            <a:off x="387350" y="1524000"/>
            <a:ext cx="11417300" cy="4953000"/>
          </a:xfrm>
          <a:prstGeom prst="rect">
            <a:avLst/>
          </a:prstGeom>
          <a:ln w="12700">
            <a:miter lim="400000"/>
          </a:ln>
        </p:spPr>
      </p:pic>
      <p:sp>
        <p:nvSpPr>
          <p:cNvPr id="353" name="J-Unit is an open source framework designed for the purpose of writing and running tests."/>
          <p:cNvSpPr txBox="1"/>
          <p:nvPr/>
        </p:nvSpPr>
        <p:spPr>
          <a:xfrm>
            <a:off x="338531" y="330835"/>
            <a:ext cx="11514938" cy="8877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90000"/>
              </a:lnSpc>
              <a:defRPr sz="2400" cap="all">
                <a:solidFill>
                  <a:srgbClr val="FFFFFF"/>
                </a:solidFill>
                <a:effectLst>
                  <a:outerShdw blurRad="50800" dist="63500" dir="2700000" rotWithShape="0">
                    <a:srgbClr val="000000">
                      <a:alpha val="48000"/>
                    </a:srgbClr>
                  </a:outerShdw>
                </a:effectLst>
                <a:latin typeface="Avenir Heavy"/>
                <a:ea typeface="Avenir Heavy"/>
                <a:cs typeface="Avenir Heavy"/>
                <a:sym typeface="Avenir Heavy"/>
              </a:defRPr>
            </a:lvl1pPr>
          </a:lstStyle>
          <a:p>
            <a:r>
              <a:t>J-Unit is an open source framework designed for the purpose of writing and running tests.</a:t>
            </a: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Content Placeholder 2"/>
          <p:cNvSpPr txBox="1">
            <a:spLocks noGrp="1"/>
          </p:cNvSpPr>
          <p:nvPr>
            <p:ph type="body" sz="half" idx="1"/>
          </p:nvPr>
        </p:nvSpPr>
        <p:spPr>
          <a:xfrm>
            <a:off x="913795" y="2088319"/>
            <a:ext cx="5106004" cy="3702881"/>
          </a:xfrm>
          <a:prstGeom prst="rect">
            <a:avLst/>
          </a:prstGeom>
          <a:solidFill>
            <a:srgbClr val="2A5B7F"/>
          </a:solidFill>
          <a:ln>
            <a:solidFill>
              <a:srgbClr val="ABDAFC"/>
            </a:solidFill>
            <a:round/>
          </a:ln>
        </p:spPr>
        <p:txBody>
          <a:bodyPr/>
          <a:lstStyle/>
          <a:p>
            <a:pPr>
              <a:defRPr sz="2800" b="1">
                <a:solidFill>
                  <a:srgbClr val="000000"/>
                </a:solidFill>
                <a:latin typeface="Arial"/>
                <a:ea typeface="Arial"/>
                <a:cs typeface="Arial"/>
                <a:sym typeface="Arial"/>
              </a:defRPr>
            </a:pPr>
            <a:r>
              <a:t>Git</a:t>
            </a:r>
            <a:r>
              <a:rPr b="0"/>
              <a:t> is a free and open source distributed version control system designed to handle everything from small to very large projects with speed and efficiency.</a:t>
            </a:r>
          </a:p>
        </p:txBody>
      </p:sp>
      <p:pic>
        <p:nvPicPr>
          <p:cNvPr id="356" name="Content Placeholder 5" descr="Content Placeholder 5"/>
          <p:cNvPicPr>
            <a:picLocks noChangeAspect="1"/>
          </p:cNvPicPr>
          <p:nvPr/>
        </p:nvPicPr>
        <p:blipFill>
          <a:blip r:embed="rId2">
            <a:extLst/>
          </a:blip>
          <a:stretch>
            <a:fillRect/>
          </a:stretch>
        </p:blipFill>
        <p:spPr>
          <a:xfrm>
            <a:off x="6302361" y="618518"/>
            <a:ext cx="3548089" cy="2909910"/>
          </a:xfrm>
          <a:prstGeom prst="rect">
            <a:avLst/>
          </a:prstGeom>
          <a:ln w="12700">
            <a:miter lim="400000"/>
          </a:ln>
        </p:spPr>
      </p:pic>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Content Placeholder 2"/>
          <p:cNvSpPr txBox="1">
            <a:spLocks noGrp="1"/>
          </p:cNvSpPr>
          <p:nvPr>
            <p:ph type="body" sz="half" idx="1"/>
          </p:nvPr>
        </p:nvSpPr>
        <p:spPr>
          <a:xfrm>
            <a:off x="4584700" y="2547935"/>
            <a:ext cx="7378700" cy="3541715"/>
          </a:xfrm>
          <a:prstGeom prst="rect">
            <a:avLst/>
          </a:prstGeom>
          <a:solidFill>
            <a:srgbClr val="2A5B7F"/>
          </a:solidFill>
          <a:ln>
            <a:solidFill>
              <a:srgbClr val="ABDAFC"/>
            </a:solidFill>
            <a:round/>
          </a:ln>
        </p:spPr>
        <p:txBody>
          <a:bodyPr/>
          <a:lstStyle>
            <a:lvl1pPr marL="0" indent="0">
              <a:buSzTx/>
              <a:buNone/>
              <a:defRPr sz="2400">
                <a:solidFill>
                  <a:srgbClr val="000000"/>
                </a:solidFill>
                <a:latin typeface="Arial"/>
                <a:ea typeface="Arial"/>
                <a:cs typeface="Arial"/>
                <a:sym typeface="Arial"/>
              </a:defRPr>
            </a:lvl1pPr>
          </a:lstStyle>
          <a:p>
            <a:r>
              <a:t>GitHub is a web-based version-control and collaboration platform for software developers. Git is used to store the source code for a project and track the complete history of all changes to that code. It allows developers to collaborate on a project more effectively by providing tools for managing possibly conflicting changes from multiple developers. </a:t>
            </a:r>
          </a:p>
        </p:txBody>
      </p:sp>
      <p:pic>
        <p:nvPicPr>
          <p:cNvPr id="359" name="Content Placeholder 5" descr="Content Placeholder 5"/>
          <p:cNvPicPr>
            <a:picLocks noChangeAspect="1"/>
          </p:cNvPicPr>
          <p:nvPr/>
        </p:nvPicPr>
        <p:blipFill>
          <a:blip r:embed="rId2">
            <a:extLst/>
          </a:blip>
          <a:stretch>
            <a:fillRect/>
          </a:stretch>
        </p:blipFill>
        <p:spPr>
          <a:xfrm>
            <a:off x="851779" y="777081"/>
            <a:ext cx="3565355" cy="3541713"/>
          </a:xfrm>
          <a:prstGeom prst="rect">
            <a:avLst/>
          </a:prstGeom>
          <a:ln w="12700">
            <a:miter lim="400000"/>
          </a:ln>
        </p:spPr>
      </p:pic>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1" name="Content Placeholder 5" descr="Content Placeholder 5"/>
          <p:cNvPicPr>
            <a:picLocks noChangeAspect="1"/>
          </p:cNvPicPr>
          <p:nvPr/>
        </p:nvPicPr>
        <p:blipFill>
          <a:blip r:embed="rId2">
            <a:extLst/>
          </a:blip>
          <a:stretch>
            <a:fillRect/>
          </a:stretch>
        </p:blipFill>
        <p:spPr>
          <a:xfrm>
            <a:off x="972602" y="933450"/>
            <a:ext cx="4878389" cy="3694647"/>
          </a:xfrm>
          <a:prstGeom prst="rect">
            <a:avLst/>
          </a:prstGeom>
          <a:ln w="12700">
            <a:miter lim="400000"/>
          </a:ln>
        </p:spPr>
      </p:pic>
      <p:sp>
        <p:nvSpPr>
          <p:cNvPr id="362" name="Content Placeholder 3"/>
          <p:cNvSpPr txBox="1">
            <a:spLocks noGrp="1"/>
          </p:cNvSpPr>
          <p:nvPr>
            <p:ph type="body" sz="half" idx="1"/>
          </p:nvPr>
        </p:nvSpPr>
        <p:spPr>
          <a:xfrm>
            <a:off x="6169692" y="936625"/>
            <a:ext cx="5094156" cy="4984750"/>
          </a:xfrm>
          <a:prstGeom prst="rect">
            <a:avLst/>
          </a:prstGeom>
          <a:solidFill>
            <a:srgbClr val="2A5B7F"/>
          </a:solidFill>
          <a:ln>
            <a:solidFill>
              <a:srgbClr val="ABDAFC"/>
            </a:solidFill>
            <a:round/>
          </a:ln>
        </p:spPr>
        <p:txBody>
          <a:bodyPr/>
          <a:lstStyle>
            <a:lvl1pPr marL="0" indent="0" algn="ctr">
              <a:buSzTx/>
              <a:buNone/>
              <a:defRPr sz="2600">
                <a:latin typeface="Avenir Book"/>
                <a:ea typeface="Avenir Book"/>
                <a:cs typeface="Avenir Book"/>
                <a:sym typeface="Avenir Book"/>
              </a:defRPr>
            </a:lvl1pPr>
          </a:lstStyle>
          <a:p>
            <a:r>
              <a:t>Jenkins is an open  source automation server written in Java. Jenkins helps to automate the non-human part of the software development process, with continuous integration and facilitating technical aspects of continuous delivery.</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Title 1"/>
          <p:cNvSpPr txBox="1">
            <a:spLocks noGrp="1"/>
          </p:cNvSpPr>
          <p:nvPr>
            <p:ph type="title"/>
          </p:nvPr>
        </p:nvSpPr>
        <p:spPr>
          <a:xfrm>
            <a:off x="919119" y="406400"/>
            <a:ext cx="10353762" cy="1326321"/>
          </a:xfrm>
          <a:prstGeom prst="rect">
            <a:avLst/>
          </a:prstGeom>
        </p:spPr>
        <p:txBody>
          <a:bodyPr/>
          <a:lstStyle>
            <a:lvl1pPr>
              <a:defRPr sz="4800" b="0">
                <a:latin typeface="Avenir Heavy"/>
                <a:ea typeface="Avenir Heavy"/>
                <a:cs typeface="Avenir Heavy"/>
                <a:sym typeface="Avenir Heavy"/>
              </a:defRPr>
            </a:lvl1pPr>
          </a:lstStyle>
          <a:p>
            <a:r>
              <a:t>Data driver testing </a:t>
            </a:r>
          </a:p>
        </p:txBody>
      </p:sp>
      <p:sp>
        <p:nvSpPr>
          <p:cNvPr id="365" name="Content Placeholder 2"/>
          <p:cNvSpPr txBox="1">
            <a:spLocks noGrp="1"/>
          </p:cNvSpPr>
          <p:nvPr>
            <p:ph type="body" idx="1"/>
          </p:nvPr>
        </p:nvSpPr>
        <p:spPr>
          <a:xfrm>
            <a:off x="913795" y="2096063"/>
            <a:ext cx="10353762" cy="3695137"/>
          </a:xfrm>
          <a:prstGeom prst="rect">
            <a:avLst/>
          </a:prstGeom>
          <a:solidFill>
            <a:srgbClr val="2A5B7F"/>
          </a:solidFill>
          <a:ln>
            <a:solidFill>
              <a:srgbClr val="ABDAFC"/>
            </a:solidFill>
            <a:round/>
          </a:ln>
        </p:spPr>
        <p:txBody>
          <a:bodyPr/>
          <a:lstStyle/>
          <a:p>
            <a:pPr algn="ctr">
              <a:defRPr sz="2400">
                <a:latin typeface="Avenir Heavy"/>
                <a:ea typeface="Avenir Heavy"/>
                <a:cs typeface="Avenir Heavy"/>
                <a:sym typeface="Avenir Heavy"/>
              </a:defRPr>
            </a:pPr>
            <a:r>
              <a:t>Data-driven testing</a:t>
            </a:r>
            <a:r>
              <a:rPr>
                <a:latin typeface="Avenir Book"/>
                <a:ea typeface="Avenir Book"/>
                <a:cs typeface="Avenir Book"/>
                <a:sym typeface="Avenir Book"/>
              </a:rPr>
              <a:t> (</a:t>
            </a:r>
            <a:r>
              <a:t>DDT</a:t>
            </a:r>
            <a:r>
              <a:rPr>
                <a:latin typeface="Avenir Book"/>
                <a:ea typeface="Avenir Book"/>
                <a:cs typeface="Avenir Book"/>
                <a:sym typeface="Avenir Book"/>
              </a:rPr>
              <a:t>) is a software testing methodology that is used in the testing of computer software to describe testing done using a table of conditions directly as test inputs and verifiable outputs as well as the process where test environment settings and control are not hard-coded. In the simplest form the tester supplies the inputs from a row in the table and expects the outputs which occur in the same row.</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Title 1"/>
          <p:cNvSpPr txBox="1">
            <a:spLocks noGrp="1"/>
          </p:cNvSpPr>
          <p:nvPr>
            <p:ph type="title"/>
          </p:nvPr>
        </p:nvSpPr>
        <p:spPr>
          <a:prstGeom prst="rect">
            <a:avLst/>
          </a:prstGeom>
        </p:spPr>
        <p:txBody>
          <a:bodyPr/>
          <a:lstStyle/>
          <a:p>
            <a:pPr>
              <a:defRPr b="0">
                <a:latin typeface="Avenir Heavy"/>
                <a:ea typeface="Avenir Heavy"/>
                <a:cs typeface="Avenir Heavy"/>
                <a:sym typeface="Avenir Heavy"/>
              </a:defRPr>
            </a:pPr>
            <a:endParaRPr/>
          </a:p>
        </p:txBody>
      </p:sp>
      <p:sp>
        <p:nvSpPr>
          <p:cNvPr id="368" name="Content Placeholder 4"/>
          <p:cNvSpPr txBox="1">
            <a:spLocks noGrp="1"/>
          </p:cNvSpPr>
          <p:nvPr>
            <p:ph type="body" idx="1"/>
          </p:nvPr>
        </p:nvSpPr>
        <p:spPr>
          <a:xfrm>
            <a:off x="913795" y="2096063"/>
            <a:ext cx="10353762" cy="3695137"/>
          </a:xfrm>
          <a:prstGeom prst="rect">
            <a:avLst/>
          </a:prstGeom>
          <a:solidFill>
            <a:srgbClr val="2A5B7F"/>
          </a:solidFill>
          <a:ln>
            <a:solidFill>
              <a:srgbClr val="ABDAFC"/>
            </a:solidFill>
            <a:round/>
          </a:ln>
        </p:spPr>
        <p:txBody>
          <a:bodyPr/>
          <a:lstStyle/>
          <a:p>
            <a:pPr marL="0" indent="0">
              <a:buSzTx/>
              <a:buNone/>
              <a:defRPr>
                <a:latin typeface="Avenir Heavy"/>
                <a:ea typeface="Avenir Heavy"/>
                <a:cs typeface="Avenir Heavy"/>
                <a:sym typeface="Avenir Heavy"/>
              </a:defRPr>
            </a:pPr>
            <a:r>
              <a:t>CONCLUSION</a:t>
            </a:r>
            <a:br/>
            <a:br/>
            <a:r>
              <a:t>	</a:t>
            </a:r>
          </a:p>
          <a:p>
            <a:pPr marL="0" indent="0">
              <a:buSzTx/>
              <a:buNone/>
              <a:defRPr>
                <a:latin typeface="Avenir Heavy"/>
                <a:ea typeface="Avenir Heavy"/>
                <a:cs typeface="Avenir Heavy"/>
                <a:sym typeface="Avenir Heavy"/>
              </a:defRPr>
            </a:pPr>
            <a:endParaRPr/>
          </a:p>
          <a:p>
            <a:pPr marL="0" indent="0">
              <a:buSzTx/>
              <a:buNone/>
              <a:defRPr>
                <a:latin typeface="Avenir Heavy"/>
                <a:ea typeface="Avenir Heavy"/>
                <a:cs typeface="Avenir Heavy"/>
                <a:sym typeface="Avenir Heavy"/>
              </a:defRPr>
            </a:pPr>
            <a:r>
              <a:t>CHALLENGES</a:t>
            </a: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Title 1"/>
          <p:cNvSpPr txBox="1">
            <a:spLocks noGrp="1"/>
          </p:cNvSpPr>
          <p:nvPr>
            <p:ph type="title"/>
          </p:nvPr>
        </p:nvSpPr>
        <p:spPr>
          <a:xfrm>
            <a:off x="1143001" y="467214"/>
            <a:ext cx="9905998" cy="1583836"/>
          </a:xfrm>
          <a:prstGeom prst="rect">
            <a:avLst/>
          </a:prstGeom>
        </p:spPr>
        <p:txBody>
          <a:bodyPr/>
          <a:lstStyle>
            <a:lvl1pPr defTabSz="859536">
              <a:defRPr sz="3384" b="0">
                <a:effectLst>
                  <a:outerShdw blurRad="47752" dist="59689" dir="2700000" rotWithShape="0">
                    <a:srgbClr val="000000">
                      <a:alpha val="48000"/>
                    </a:srgbClr>
                  </a:outerShdw>
                </a:effectLst>
                <a:latin typeface="Avenir Heavy"/>
                <a:ea typeface="Avenir Heavy"/>
                <a:cs typeface="Avenir Heavy"/>
                <a:sym typeface="Avenir Heavy"/>
              </a:defRPr>
            </a:lvl1pPr>
          </a:lstStyle>
          <a:p>
            <a:r>
              <a:t>The project was created and presented by the group of ITEXPS students:</a:t>
            </a:r>
          </a:p>
        </p:txBody>
      </p:sp>
      <p:sp>
        <p:nvSpPr>
          <p:cNvPr id="371" name="Content Placeholder 2"/>
          <p:cNvSpPr txBox="1">
            <a:spLocks noGrp="1"/>
          </p:cNvSpPr>
          <p:nvPr>
            <p:ph type="body" sz="half" idx="1"/>
          </p:nvPr>
        </p:nvSpPr>
        <p:spPr>
          <a:xfrm>
            <a:off x="3032919" y="2459036"/>
            <a:ext cx="6126162" cy="3541715"/>
          </a:xfrm>
          <a:prstGeom prst="rect">
            <a:avLst/>
          </a:prstGeom>
          <a:solidFill>
            <a:srgbClr val="2A5B7F"/>
          </a:solidFill>
          <a:ln>
            <a:solidFill>
              <a:srgbClr val="ABDAFC"/>
            </a:solidFill>
            <a:round/>
          </a:ln>
        </p:spPr>
        <p:txBody>
          <a:bodyPr anchor="ctr"/>
          <a:lstStyle/>
          <a:p>
            <a:pPr marL="0" indent="0">
              <a:buNone/>
              <a:defRPr sz="1600">
                <a:latin typeface="Avenir Book"/>
                <a:ea typeface="Avenir Book"/>
                <a:cs typeface="Avenir Book"/>
                <a:sym typeface="Avenir Book"/>
              </a:defRPr>
            </a:pPr>
            <a:r>
              <a:rPr lang="en-US" dirty="0"/>
              <a:t>	</a:t>
            </a:r>
            <a:r>
              <a:rPr dirty="0"/>
              <a:t>SERGEY HAPANOVICH</a:t>
            </a:r>
          </a:p>
          <a:p>
            <a:pPr marL="0" indent="0">
              <a:buNone/>
              <a:defRPr sz="1600">
                <a:latin typeface="Avenir Book"/>
                <a:ea typeface="Avenir Book"/>
                <a:cs typeface="Avenir Book"/>
                <a:sym typeface="Avenir Book"/>
              </a:defRPr>
            </a:pPr>
            <a:r>
              <a:rPr lang="en-US" dirty="0"/>
              <a:t>	</a:t>
            </a:r>
            <a:r>
              <a:rPr dirty="0"/>
              <a:t>ALEX BALBUS </a:t>
            </a:r>
          </a:p>
          <a:p>
            <a:pPr marL="0" indent="0">
              <a:buNone/>
              <a:defRPr sz="1600">
                <a:latin typeface="Avenir Book"/>
                <a:ea typeface="Avenir Book"/>
                <a:cs typeface="Avenir Book"/>
                <a:sym typeface="Avenir Book"/>
              </a:defRPr>
            </a:pPr>
            <a:r>
              <a:rPr lang="en-US" dirty="0"/>
              <a:t>	</a:t>
            </a:r>
            <a:r>
              <a:rPr dirty="0"/>
              <a:t>GRIGOR NIKOLOV</a:t>
            </a:r>
          </a:p>
          <a:p>
            <a:pPr marL="0" indent="0">
              <a:buNone/>
              <a:defRPr sz="1600">
                <a:latin typeface="Avenir Book"/>
                <a:ea typeface="Avenir Book"/>
                <a:cs typeface="Avenir Book"/>
                <a:sym typeface="Avenir Book"/>
              </a:defRPr>
            </a:pPr>
            <a:r>
              <a:rPr lang="en-US" dirty="0"/>
              <a:t>	</a:t>
            </a:r>
            <a:r>
              <a:rPr dirty="0"/>
              <a:t>JURGITA NARVILIENE</a:t>
            </a:r>
          </a:p>
          <a:p>
            <a:pPr marL="0" indent="0" algn="ctr">
              <a:buSzTx/>
              <a:buNone/>
              <a:defRPr sz="1600">
                <a:latin typeface="Avenir Book"/>
                <a:ea typeface="Avenir Book"/>
                <a:cs typeface="Avenir Book"/>
                <a:sym typeface="Avenir Book"/>
              </a:defRPr>
            </a:pPr>
            <a:r>
              <a:rPr dirty="0"/>
              <a:t>With the support, professional help and guidance by </a:t>
            </a:r>
          </a:p>
          <a:p>
            <a:pPr marL="0" indent="0" algn="ctr">
              <a:buSzTx/>
              <a:buNone/>
              <a:defRPr sz="1600">
                <a:latin typeface="Avenir Heavy"/>
                <a:ea typeface="Avenir Heavy"/>
                <a:cs typeface="Avenir Heavy"/>
                <a:sym typeface="Avenir Heavy"/>
              </a:defRPr>
            </a:pPr>
            <a:r>
              <a:rPr dirty="0"/>
              <a:t>Narendra </a:t>
            </a:r>
            <a:r>
              <a:rPr dirty="0" err="1"/>
              <a:t>Lilaramani</a:t>
            </a:r>
            <a:r>
              <a:rPr dirty="0"/>
              <a:t> &amp;</a:t>
            </a:r>
            <a:r>
              <a:rPr dirty="0">
                <a:latin typeface="Avenir Book"/>
                <a:ea typeface="Avenir Book"/>
                <a:cs typeface="Avenir Book"/>
                <a:sym typeface="Avenir Book"/>
              </a:rPr>
              <a:t> </a:t>
            </a:r>
            <a:r>
              <a:rPr dirty="0"/>
              <a:t>Tushar Patel</a:t>
            </a:r>
            <a:br>
              <a:rPr dirty="0"/>
            </a:br>
            <a:r>
              <a:rPr dirty="0">
                <a:latin typeface="Avenir Book"/>
                <a:ea typeface="Avenir Book"/>
                <a:cs typeface="Avenir Book"/>
                <a:sym typeface="Avenir Book"/>
              </a:rPr>
              <a:t>© </a:t>
            </a:r>
            <a:r>
              <a:rPr dirty="0" err="1">
                <a:latin typeface="Avenir Book"/>
                <a:ea typeface="Avenir Book"/>
                <a:cs typeface="Avenir Book"/>
                <a:sym typeface="Avenir Book"/>
              </a:rPr>
              <a:t>ITEXPS_Students</a:t>
            </a:r>
            <a:r>
              <a:rPr dirty="0">
                <a:latin typeface="Avenir Book"/>
                <a:ea typeface="Avenir Book"/>
                <a:cs typeface="Avenir Book"/>
                <a:sym typeface="Avenir Book"/>
              </a:rPr>
              <a:t>, 2019</a:t>
            </a:r>
          </a:p>
        </p:txBody>
      </p:sp>
    </p:spTree>
  </p:cSld>
  <p:clrMapOvr>
    <a:masterClrMapping/>
  </p:clrMapOvr>
  <mc:AlternateContent xmlns:mc="http://schemas.openxmlformats.org/markup-compatibility/2006" xmlns:p14="http://schemas.microsoft.com/office/powerpoint/2010/main">
    <mc:Choice Requires="p14">
      <p:transition spd="slow" p14:dur="1200">
        <p:wipe/>
      </p:transition>
    </mc:Choice>
    <mc:Fallback xmlns:a14="http://schemas.microsoft.com/office/drawing/2010/main" xmlns:m="http://schemas.openxmlformats.org/officeDocument/2006/math"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Title 1"/>
          <p:cNvSpPr txBox="1">
            <a:spLocks noGrp="1"/>
          </p:cNvSpPr>
          <p:nvPr>
            <p:ph type="title"/>
          </p:nvPr>
        </p:nvSpPr>
        <p:spPr>
          <a:xfrm>
            <a:off x="6563158" y="193643"/>
            <a:ext cx="5065424" cy="1139857"/>
          </a:xfrm>
          <a:prstGeom prst="rect">
            <a:avLst/>
          </a:prstGeom>
          <a:solidFill>
            <a:srgbClr val="2A5B7F"/>
          </a:solidFill>
          <a:ln>
            <a:solidFill>
              <a:srgbClr val="ABDAFC"/>
            </a:solidFill>
            <a:round/>
          </a:ln>
        </p:spPr>
        <p:txBody>
          <a:bodyPr/>
          <a:lstStyle>
            <a:lvl1pPr>
              <a:defRPr sz="2800" b="0">
                <a:latin typeface="Avenir Heavy"/>
                <a:ea typeface="Avenir Heavy"/>
                <a:cs typeface="Avenir Heavy"/>
                <a:sym typeface="Avenir Heavy"/>
              </a:defRPr>
            </a:lvl1pPr>
          </a:lstStyle>
          <a:p>
            <a:r>
              <a:t>Data exchange system:</a:t>
            </a:r>
          </a:p>
        </p:txBody>
      </p:sp>
      <p:grpSp>
        <p:nvGrpSpPr>
          <p:cNvPr id="215" name="Content Placeholder 3"/>
          <p:cNvGrpSpPr/>
          <p:nvPr/>
        </p:nvGrpSpPr>
        <p:grpSpPr>
          <a:xfrm>
            <a:off x="1370211" y="1579121"/>
            <a:ext cx="8934921" cy="3857931"/>
            <a:chOff x="0" y="0"/>
            <a:chExt cx="8934919" cy="3857929"/>
          </a:xfrm>
        </p:grpSpPr>
        <p:grpSp>
          <p:nvGrpSpPr>
            <p:cNvPr id="198" name="Group"/>
            <p:cNvGrpSpPr/>
            <p:nvPr/>
          </p:nvGrpSpPr>
          <p:grpSpPr>
            <a:xfrm>
              <a:off x="3097008" y="2557396"/>
              <a:ext cx="3254385" cy="1300534"/>
              <a:chOff x="0" y="0"/>
              <a:chExt cx="3254383" cy="1300532"/>
            </a:xfrm>
          </p:grpSpPr>
          <p:sp>
            <p:nvSpPr>
              <p:cNvPr id="196" name="Oval"/>
              <p:cNvSpPr/>
              <p:nvPr/>
            </p:nvSpPr>
            <p:spPr>
              <a:xfrm>
                <a:off x="0" y="-1"/>
                <a:ext cx="3254384" cy="1300534"/>
              </a:xfrm>
              <a:prstGeom prst="ellipse">
                <a:avLst/>
              </a:prstGeom>
              <a:solidFill>
                <a:srgbClr val="2A5B7F"/>
              </a:solidFill>
              <a:ln w="19050" cap="flat">
                <a:solidFill>
                  <a:srgbClr val="FFFFFF"/>
                </a:solidFill>
                <a:prstDash val="solid"/>
                <a:round/>
              </a:ln>
              <a:effectLst/>
            </p:spPr>
            <p:txBody>
              <a:bodyPr wrap="square" lIns="45719" tIns="45719" rIns="45719" bIns="45719" numCol="1" anchor="ctr">
                <a:noAutofit/>
              </a:bodyPr>
              <a:lstStyle/>
              <a:p>
                <a:pPr algn="ctr" defTabSz="1289050">
                  <a:lnSpc>
                    <a:spcPct val="90000"/>
                  </a:lnSpc>
                  <a:spcBef>
                    <a:spcPts val="800"/>
                  </a:spcBef>
                  <a:defRPr sz="2000">
                    <a:solidFill>
                      <a:srgbClr val="FFFFFF"/>
                    </a:solidFill>
                    <a:effectLst>
                      <a:outerShdw blurRad="50800" dist="38100" dir="2700000" rotWithShape="0">
                        <a:srgbClr val="000000">
                          <a:alpha val="48000"/>
                        </a:srgbClr>
                      </a:outerShdw>
                    </a:effectLst>
                  </a:defRPr>
                </a:pPr>
                <a:endParaRPr/>
              </a:p>
            </p:txBody>
          </p:sp>
          <p:pic>
            <p:nvPicPr>
              <p:cNvPr id="197" name="logo_optimized.png" descr="logo_optimized.png"/>
              <p:cNvPicPr>
                <a:picLocks noChangeAspect="1"/>
              </p:cNvPicPr>
              <p:nvPr/>
            </p:nvPicPr>
            <p:blipFill>
              <a:blip r:embed="rId2">
                <a:extLst/>
              </a:blip>
              <a:stretch>
                <a:fillRect/>
              </a:stretch>
            </p:blipFill>
            <p:spPr>
              <a:xfrm>
                <a:off x="517002" y="479642"/>
                <a:ext cx="2220380" cy="341248"/>
              </a:xfrm>
              <a:prstGeom prst="rect">
                <a:avLst/>
              </a:prstGeom>
              <a:ln w="12700" cap="flat">
                <a:noFill/>
                <a:miter lim="400000"/>
              </a:ln>
              <a:effectLst>
                <a:outerShdw blurRad="101600" dist="25400" dir="5400000" rotWithShape="0">
                  <a:srgbClr val="000000">
                    <a:alpha val="75000"/>
                  </a:srgbClr>
                </a:outerShdw>
              </a:effectLst>
            </p:spPr>
          </p:pic>
        </p:grpSp>
        <p:sp>
          <p:nvSpPr>
            <p:cNvPr id="199" name="Arrow"/>
            <p:cNvSpPr/>
            <p:nvPr/>
          </p:nvSpPr>
          <p:spPr>
            <a:xfrm rot="12185379">
              <a:off x="1669431" y="1993556"/>
              <a:ext cx="1734543" cy="536796"/>
            </a:xfrm>
            <a:prstGeom prst="leftArrow">
              <a:avLst>
                <a:gd name="adj1" fmla="val 60000"/>
                <a:gd name="adj2" fmla="val 50000"/>
              </a:avLst>
            </a:prstGeom>
            <a:solidFill>
              <a:schemeClr val="accent3"/>
            </a:solidFill>
            <a:ln w="25400" cap="flat">
              <a:solidFill>
                <a:srgbClr val="FFFFFF"/>
              </a:solidFill>
              <a:prstDash val="solid"/>
              <a:round/>
            </a:ln>
            <a:effectLst/>
          </p:spPr>
          <p:txBody>
            <a:bodyPr wrap="square" lIns="45719" tIns="45719" rIns="45719" bIns="45719" numCol="1" anchor="t">
              <a:noAutofit/>
            </a:bodyPr>
            <a:lstStyle/>
            <a:p>
              <a:pPr>
                <a:defRPr>
                  <a:solidFill>
                    <a:srgbClr val="FFFFFF"/>
                  </a:solidFill>
                </a:defRPr>
              </a:pPr>
              <a:endParaRPr/>
            </a:p>
          </p:txBody>
        </p:sp>
        <p:grpSp>
          <p:nvGrpSpPr>
            <p:cNvPr id="202" name="Group"/>
            <p:cNvGrpSpPr/>
            <p:nvPr/>
          </p:nvGrpSpPr>
          <p:grpSpPr>
            <a:xfrm>
              <a:off x="0" y="1168824"/>
              <a:ext cx="2002439" cy="903293"/>
              <a:chOff x="0" y="0"/>
              <a:chExt cx="2002438" cy="903291"/>
            </a:xfrm>
          </p:grpSpPr>
          <p:sp>
            <p:nvSpPr>
              <p:cNvPr id="200" name="Rounded Rectangle"/>
              <p:cNvSpPr/>
              <p:nvPr/>
            </p:nvSpPr>
            <p:spPr>
              <a:xfrm>
                <a:off x="0" y="0"/>
                <a:ext cx="2002439" cy="903292"/>
              </a:xfrm>
              <a:prstGeom prst="roundRect">
                <a:avLst>
                  <a:gd name="adj" fmla="val 10000"/>
                </a:avLst>
              </a:prstGeom>
              <a:solidFill>
                <a:srgbClr val="2A5B7F"/>
              </a:solidFill>
              <a:ln w="19050" cap="flat">
                <a:solidFill>
                  <a:srgbClr val="FFFFFF"/>
                </a:solidFill>
                <a:prstDash val="solid"/>
                <a:round/>
              </a:ln>
              <a:effectLst/>
            </p:spPr>
            <p:txBody>
              <a:bodyPr wrap="square" lIns="45719" tIns="45719" rIns="45719" bIns="45719" numCol="1" anchor="ctr">
                <a:noAutofit/>
              </a:bodyPr>
              <a:lstStyle/>
              <a:p>
                <a:pPr algn="ctr" defTabSz="1022350">
                  <a:lnSpc>
                    <a:spcPct val="90000"/>
                  </a:lnSpc>
                  <a:spcBef>
                    <a:spcPts val="800"/>
                  </a:spcBef>
                  <a:defRPr sz="2000">
                    <a:solidFill>
                      <a:srgbClr val="FFFFFF"/>
                    </a:solidFill>
                    <a:effectLst>
                      <a:outerShdw blurRad="50800" dist="38100" dir="2700000" rotWithShape="0">
                        <a:srgbClr val="000000">
                          <a:alpha val="48000"/>
                        </a:srgbClr>
                      </a:outerShdw>
                    </a:effectLst>
                  </a:defRPr>
                </a:pPr>
                <a:endParaRPr/>
              </a:p>
            </p:txBody>
          </p:sp>
          <p:sp>
            <p:nvSpPr>
              <p:cNvPr id="201" name="Dealers"/>
              <p:cNvSpPr txBox="1"/>
              <p:nvPr/>
            </p:nvSpPr>
            <p:spPr>
              <a:xfrm>
                <a:off x="26457" y="242731"/>
                <a:ext cx="1949525" cy="41783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3815" tIns="43815" rIns="43815" bIns="43815" numCol="1" anchor="ctr">
                <a:spAutoFit/>
              </a:bodyPr>
              <a:lstStyle>
                <a:lvl1pPr algn="ctr" defTabSz="1022350">
                  <a:lnSpc>
                    <a:spcPct val="90000"/>
                  </a:lnSpc>
                  <a:spcBef>
                    <a:spcPts val="900"/>
                  </a:spcBef>
                  <a:defRPr sz="19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lvl1pPr>
              </a:lstStyle>
              <a:p>
                <a:r>
                  <a:t>Dealers</a:t>
                </a:r>
              </a:p>
            </p:txBody>
          </p:sp>
        </p:grpSp>
        <p:sp>
          <p:nvSpPr>
            <p:cNvPr id="203" name="Arrow"/>
            <p:cNvSpPr/>
            <p:nvPr/>
          </p:nvSpPr>
          <p:spPr>
            <a:xfrm rot="14378430">
              <a:off x="2948814" y="1211789"/>
              <a:ext cx="1603272" cy="600732"/>
            </a:xfrm>
            <a:prstGeom prst="leftArrow">
              <a:avLst>
                <a:gd name="adj1" fmla="val 60000"/>
                <a:gd name="adj2" fmla="val 50000"/>
              </a:avLst>
            </a:prstGeom>
            <a:solidFill>
              <a:schemeClr val="accent3"/>
            </a:solidFill>
            <a:ln w="25400" cap="flat">
              <a:solidFill>
                <a:srgbClr val="FFFFFF"/>
              </a:solidFill>
              <a:prstDash val="solid"/>
              <a:round/>
            </a:ln>
            <a:effectLst/>
          </p:spPr>
          <p:txBody>
            <a:bodyPr wrap="square" lIns="45719" tIns="45719" rIns="45719" bIns="45719" numCol="1" anchor="t">
              <a:noAutofit/>
            </a:bodyPr>
            <a:lstStyle/>
            <a:p>
              <a:pPr>
                <a:defRPr>
                  <a:solidFill>
                    <a:srgbClr val="FFFFFF"/>
                  </a:solidFill>
                </a:defRPr>
              </a:pPr>
              <a:endParaRPr/>
            </a:p>
          </p:txBody>
        </p:sp>
        <p:grpSp>
          <p:nvGrpSpPr>
            <p:cNvPr id="206" name="Group"/>
            <p:cNvGrpSpPr/>
            <p:nvPr/>
          </p:nvGrpSpPr>
          <p:grpSpPr>
            <a:xfrm>
              <a:off x="2112890" y="0"/>
              <a:ext cx="2002439" cy="917757"/>
              <a:chOff x="0" y="0"/>
              <a:chExt cx="2002438" cy="917756"/>
            </a:xfrm>
          </p:grpSpPr>
          <p:sp>
            <p:nvSpPr>
              <p:cNvPr id="204" name="Rounded Rectangle"/>
              <p:cNvSpPr/>
              <p:nvPr/>
            </p:nvSpPr>
            <p:spPr>
              <a:xfrm>
                <a:off x="0" y="0"/>
                <a:ext cx="2002439" cy="917757"/>
              </a:xfrm>
              <a:prstGeom prst="roundRect">
                <a:avLst>
                  <a:gd name="adj" fmla="val 10000"/>
                </a:avLst>
              </a:prstGeom>
              <a:solidFill>
                <a:srgbClr val="2A5B7F"/>
              </a:solidFill>
              <a:ln w="19050" cap="flat">
                <a:solidFill>
                  <a:srgbClr val="FFFFFF"/>
                </a:solidFill>
                <a:prstDash val="solid"/>
                <a:round/>
              </a:ln>
              <a:effectLst/>
            </p:spPr>
            <p:txBody>
              <a:bodyPr wrap="square" lIns="45719" tIns="45719" rIns="45719" bIns="45719" numCol="1" anchor="ctr">
                <a:noAutofit/>
              </a:bodyPr>
              <a:lstStyle/>
              <a:p>
                <a:pPr algn="ctr" defTabSz="1022350">
                  <a:lnSpc>
                    <a:spcPct val="90000"/>
                  </a:lnSpc>
                  <a:spcBef>
                    <a:spcPts val="800"/>
                  </a:spcBef>
                  <a:defRPr sz="2000">
                    <a:solidFill>
                      <a:srgbClr val="FFFFFF"/>
                    </a:solidFill>
                    <a:effectLst>
                      <a:outerShdw blurRad="50800" dist="38100" dir="2700000" rotWithShape="0">
                        <a:srgbClr val="000000">
                          <a:alpha val="48000"/>
                        </a:srgbClr>
                      </a:outerShdw>
                    </a:effectLst>
                  </a:defRPr>
                </a:pPr>
                <a:endParaRPr/>
              </a:p>
            </p:txBody>
          </p:sp>
          <p:sp>
            <p:nvSpPr>
              <p:cNvPr id="205" name="Consumers"/>
              <p:cNvSpPr txBox="1"/>
              <p:nvPr/>
            </p:nvSpPr>
            <p:spPr>
              <a:xfrm>
                <a:off x="26879" y="249963"/>
                <a:ext cx="1948679" cy="41783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3815" tIns="43815" rIns="43815" bIns="43815" numCol="1" anchor="ctr">
                <a:spAutoFit/>
              </a:bodyPr>
              <a:lstStyle>
                <a:lvl1pPr algn="ctr" defTabSz="1022350">
                  <a:lnSpc>
                    <a:spcPct val="90000"/>
                  </a:lnSpc>
                  <a:spcBef>
                    <a:spcPts val="900"/>
                  </a:spcBef>
                  <a:defRPr sz="19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lvl1pPr>
              </a:lstStyle>
              <a:p>
                <a:r>
                  <a:t>Consumers</a:t>
                </a:r>
              </a:p>
            </p:txBody>
          </p:sp>
        </p:grpSp>
        <p:sp>
          <p:nvSpPr>
            <p:cNvPr id="207" name="Arrow"/>
            <p:cNvSpPr/>
            <p:nvPr/>
          </p:nvSpPr>
          <p:spPr>
            <a:xfrm rot="17042847">
              <a:off x="4416027" y="1089949"/>
              <a:ext cx="1688277" cy="600732"/>
            </a:xfrm>
            <a:prstGeom prst="leftArrow">
              <a:avLst>
                <a:gd name="adj1" fmla="val 60000"/>
                <a:gd name="adj2" fmla="val 50000"/>
              </a:avLst>
            </a:prstGeom>
            <a:solidFill>
              <a:schemeClr val="accent3"/>
            </a:solidFill>
            <a:ln w="25400" cap="flat">
              <a:solidFill>
                <a:srgbClr val="FFFFFF"/>
              </a:solidFill>
              <a:prstDash val="solid"/>
              <a:round/>
            </a:ln>
            <a:effectLst/>
          </p:spPr>
          <p:txBody>
            <a:bodyPr wrap="square" lIns="45719" tIns="45719" rIns="45719" bIns="45719" numCol="1" anchor="t">
              <a:noAutofit/>
            </a:bodyPr>
            <a:lstStyle/>
            <a:p>
              <a:pPr>
                <a:defRPr>
                  <a:solidFill>
                    <a:srgbClr val="FFFFFF"/>
                  </a:solidFill>
                </a:defRPr>
              </a:pPr>
              <a:endParaRPr/>
            </a:p>
          </p:txBody>
        </p:sp>
        <p:grpSp>
          <p:nvGrpSpPr>
            <p:cNvPr id="210" name="Group"/>
            <p:cNvGrpSpPr/>
            <p:nvPr/>
          </p:nvGrpSpPr>
          <p:grpSpPr>
            <a:xfrm>
              <a:off x="5192958" y="12131"/>
              <a:ext cx="2002439" cy="819590"/>
              <a:chOff x="0" y="0"/>
              <a:chExt cx="2002438" cy="819589"/>
            </a:xfrm>
          </p:grpSpPr>
          <p:sp>
            <p:nvSpPr>
              <p:cNvPr id="208" name="Rounded Rectangle"/>
              <p:cNvSpPr/>
              <p:nvPr/>
            </p:nvSpPr>
            <p:spPr>
              <a:xfrm>
                <a:off x="0" y="0"/>
                <a:ext cx="2002439" cy="819590"/>
              </a:xfrm>
              <a:prstGeom prst="roundRect">
                <a:avLst>
                  <a:gd name="adj" fmla="val 10000"/>
                </a:avLst>
              </a:prstGeom>
              <a:solidFill>
                <a:srgbClr val="2A5B7F"/>
              </a:solidFill>
              <a:ln w="19050" cap="flat">
                <a:solidFill>
                  <a:srgbClr val="FFFFFF"/>
                </a:solidFill>
                <a:prstDash val="solid"/>
                <a:round/>
              </a:ln>
              <a:effectLst/>
            </p:spPr>
            <p:txBody>
              <a:bodyPr wrap="square" lIns="45719" tIns="45719" rIns="45719" bIns="45719" numCol="1" anchor="ctr">
                <a:noAutofit/>
              </a:bodyPr>
              <a:lstStyle/>
              <a:p>
                <a:pPr algn="ctr" defTabSz="1111250">
                  <a:lnSpc>
                    <a:spcPct val="90000"/>
                  </a:lnSpc>
                  <a:spcBef>
                    <a:spcPts val="800"/>
                  </a:spcBef>
                  <a:defRPr sz="2000">
                    <a:solidFill>
                      <a:srgbClr val="FFFFFF"/>
                    </a:solidFill>
                    <a:effectLst>
                      <a:outerShdw blurRad="50800" dist="38100" dir="2700000" rotWithShape="0">
                        <a:srgbClr val="000000">
                          <a:alpha val="48000"/>
                        </a:srgbClr>
                      </a:outerShdw>
                    </a:effectLst>
                  </a:defRPr>
                </a:pPr>
                <a:endParaRPr/>
              </a:p>
            </p:txBody>
          </p:sp>
          <p:sp>
            <p:nvSpPr>
              <p:cNvPr id="209" name="Employees"/>
              <p:cNvSpPr txBox="1"/>
              <p:nvPr/>
            </p:nvSpPr>
            <p:spPr>
              <a:xfrm>
                <a:off x="24005" y="197069"/>
                <a:ext cx="1954429" cy="4254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7625" tIns="47625" rIns="47625" bIns="47625" numCol="1" anchor="ctr">
                <a:spAutoFit/>
              </a:bodyPr>
              <a:lstStyle>
                <a:lvl1pPr algn="ctr" defTabSz="1111250">
                  <a:lnSpc>
                    <a:spcPct val="90000"/>
                  </a:lnSpc>
                  <a:spcBef>
                    <a:spcPts val="1000"/>
                  </a:spcBef>
                  <a:defRPr sz="19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lvl1pPr>
              </a:lstStyle>
              <a:p>
                <a:r>
                  <a:t>Employees</a:t>
                </a:r>
              </a:p>
            </p:txBody>
          </p:sp>
        </p:grpSp>
        <p:sp>
          <p:nvSpPr>
            <p:cNvPr id="211" name="Arrow"/>
            <p:cNvSpPr/>
            <p:nvPr/>
          </p:nvSpPr>
          <p:spPr>
            <a:xfrm rot="19102139">
              <a:off x="5736914" y="1615620"/>
              <a:ext cx="1659044" cy="600732"/>
            </a:xfrm>
            <a:prstGeom prst="leftArrow">
              <a:avLst>
                <a:gd name="adj1" fmla="val 60000"/>
                <a:gd name="adj2" fmla="val 50000"/>
              </a:avLst>
            </a:prstGeom>
            <a:solidFill>
              <a:schemeClr val="accent3"/>
            </a:solidFill>
            <a:ln w="25400" cap="flat">
              <a:solidFill>
                <a:srgbClr val="FFFFFF"/>
              </a:solidFill>
              <a:prstDash val="solid"/>
              <a:round/>
            </a:ln>
            <a:effectLst/>
          </p:spPr>
          <p:txBody>
            <a:bodyPr wrap="square" lIns="45719" tIns="45719" rIns="45719" bIns="45719" numCol="1" anchor="t">
              <a:noAutofit/>
            </a:bodyPr>
            <a:lstStyle/>
            <a:p>
              <a:pPr>
                <a:defRPr>
                  <a:solidFill>
                    <a:srgbClr val="FFFFFF"/>
                  </a:solidFill>
                </a:defRPr>
              </a:pPr>
              <a:endParaRPr/>
            </a:p>
          </p:txBody>
        </p:sp>
        <p:grpSp>
          <p:nvGrpSpPr>
            <p:cNvPr id="214" name="Group"/>
            <p:cNvGrpSpPr/>
            <p:nvPr/>
          </p:nvGrpSpPr>
          <p:grpSpPr>
            <a:xfrm>
              <a:off x="6932481" y="1083352"/>
              <a:ext cx="2002439" cy="766519"/>
              <a:chOff x="0" y="0"/>
              <a:chExt cx="2002438" cy="766517"/>
            </a:xfrm>
          </p:grpSpPr>
          <p:sp>
            <p:nvSpPr>
              <p:cNvPr id="212" name="Rounded Rectangle"/>
              <p:cNvSpPr/>
              <p:nvPr/>
            </p:nvSpPr>
            <p:spPr>
              <a:xfrm>
                <a:off x="0" y="0"/>
                <a:ext cx="2002439" cy="766518"/>
              </a:xfrm>
              <a:prstGeom prst="roundRect">
                <a:avLst>
                  <a:gd name="adj" fmla="val 10000"/>
                </a:avLst>
              </a:prstGeom>
              <a:solidFill>
                <a:srgbClr val="2A5B7F"/>
              </a:solidFill>
              <a:ln w="19050" cap="flat">
                <a:solidFill>
                  <a:srgbClr val="ABDAFC"/>
                </a:solidFill>
                <a:prstDash val="solid"/>
                <a:round/>
              </a:ln>
              <a:effectLst/>
            </p:spPr>
            <p:txBody>
              <a:bodyPr wrap="square" lIns="45719" tIns="45719" rIns="45719" bIns="45719" numCol="1" anchor="ctr">
                <a:noAutofit/>
              </a:bodyPr>
              <a:lstStyle/>
              <a:p>
                <a:pPr algn="ctr" defTabSz="1022350">
                  <a:lnSpc>
                    <a:spcPct val="90000"/>
                  </a:lnSpc>
                  <a:spcBef>
                    <a:spcPts val="800"/>
                  </a:spcBef>
                  <a:defRPr sz="2000">
                    <a:solidFill>
                      <a:srgbClr val="FFFFFF"/>
                    </a:solidFill>
                    <a:effectLst>
                      <a:outerShdw blurRad="50800" dist="38100" dir="2700000" rotWithShape="0">
                        <a:srgbClr val="000000">
                          <a:alpha val="48000"/>
                        </a:srgbClr>
                      </a:outerShdw>
                    </a:effectLst>
                  </a:defRPr>
                </a:pPr>
                <a:endParaRPr/>
              </a:p>
            </p:txBody>
          </p:sp>
          <p:sp>
            <p:nvSpPr>
              <p:cNvPr id="213" name="Third Party Administration"/>
              <p:cNvSpPr txBox="1"/>
              <p:nvPr/>
            </p:nvSpPr>
            <p:spPr>
              <a:xfrm>
                <a:off x="22451" y="25753"/>
                <a:ext cx="1957537" cy="7150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3815" tIns="43815" rIns="43815" bIns="43815" numCol="1" anchor="ctr">
                <a:spAutoFit/>
              </a:bodyPr>
              <a:lstStyle>
                <a:lvl1pPr algn="ctr" defTabSz="1022350">
                  <a:lnSpc>
                    <a:spcPct val="90000"/>
                  </a:lnSpc>
                  <a:spcBef>
                    <a:spcPts val="900"/>
                  </a:spcBef>
                  <a:defRPr sz="19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lvl1pPr>
              </a:lstStyle>
              <a:p>
                <a:r>
                  <a:t>Third Party Administration</a:t>
                </a:r>
              </a:p>
            </p:txBody>
          </p:sp>
        </p:grpSp>
      </p:grpSp>
      <p:sp>
        <p:nvSpPr>
          <p:cNvPr id="216" name="Arrow: Left 4"/>
          <p:cNvSpPr/>
          <p:nvPr/>
        </p:nvSpPr>
        <p:spPr>
          <a:xfrm rot="20066303">
            <a:off x="7734942" y="4105722"/>
            <a:ext cx="1348042" cy="655270"/>
          </a:xfrm>
          <a:prstGeom prst="leftArrow">
            <a:avLst>
              <a:gd name="adj1" fmla="val 50000"/>
              <a:gd name="adj2" fmla="val 50000"/>
            </a:avLst>
          </a:prstGeom>
          <a:solidFill>
            <a:schemeClr val="accent3"/>
          </a:solidFill>
          <a:ln w="25400">
            <a:solidFill>
              <a:srgbClr val="FFFFFF"/>
            </a:solidFill>
          </a:ln>
        </p:spPr>
        <p:txBody>
          <a:bodyPr lIns="45719" rIns="45719" anchor="ctr"/>
          <a:lstStyle/>
          <a:p>
            <a:pPr>
              <a:defRPr>
                <a:solidFill>
                  <a:srgbClr val="FFFFFF"/>
                </a:solidFill>
              </a:defRPr>
            </a:pPr>
            <a:endParaRPr/>
          </a:p>
        </p:txBody>
      </p:sp>
      <p:grpSp>
        <p:nvGrpSpPr>
          <p:cNvPr id="219" name="Rectangle: Rounded Corners 2"/>
          <p:cNvGrpSpPr/>
          <p:nvPr/>
        </p:nvGrpSpPr>
        <p:grpSpPr>
          <a:xfrm>
            <a:off x="8851107" y="3635995"/>
            <a:ext cx="1581151" cy="751841"/>
            <a:chOff x="0" y="-15254"/>
            <a:chExt cx="1581150" cy="751840"/>
          </a:xfrm>
        </p:grpSpPr>
        <p:sp>
          <p:nvSpPr>
            <p:cNvPr id="217" name="Rounded Rectangle"/>
            <p:cNvSpPr/>
            <p:nvPr/>
          </p:nvSpPr>
          <p:spPr>
            <a:xfrm>
              <a:off x="0" y="0"/>
              <a:ext cx="1581150" cy="721332"/>
            </a:xfrm>
            <a:prstGeom prst="roundRect">
              <a:avLst>
                <a:gd name="adj" fmla="val 16667"/>
              </a:avLst>
            </a:prstGeom>
            <a:solidFill>
              <a:srgbClr val="2A5B7F"/>
            </a:solidFill>
            <a:ln w="19050" cap="flat">
              <a:solidFill>
                <a:srgbClr val="ABDAFC"/>
              </a:solidFill>
              <a:prstDash val="solid"/>
              <a:round/>
            </a:ln>
            <a:effectLst/>
          </p:spPr>
          <p:txBody>
            <a:bodyPr wrap="square" lIns="45719" tIns="45719" rIns="45719" bIns="45719" numCol="1" anchor="ctr">
              <a:noAutofit/>
            </a:bodyPr>
            <a:lstStyle/>
            <a:p>
              <a:pPr algn="ctr">
                <a:defRPr>
                  <a:solidFill>
                    <a:srgbClr val="FFFFFF"/>
                  </a:solidFill>
                </a:defRPr>
              </a:pPr>
              <a:endParaRPr/>
            </a:p>
          </p:txBody>
        </p:sp>
        <p:sp>
          <p:nvSpPr>
            <p:cNvPr id="218" name="Private Sellers"/>
            <p:cNvSpPr txBox="1"/>
            <p:nvPr/>
          </p:nvSpPr>
          <p:spPr>
            <a:xfrm>
              <a:off x="35212" y="-15255"/>
              <a:ext cx="1510726" cy="7518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1900">
                  <a:solidFill>
                    <a:srgbClr val="FFFFFF"/>
                  </a:solidFill>
                  <a:latin typeface="Avenir Book"/>
                  <a:ea typeface="Avenir Book"/>
                  <a:cs typeface="Avenir Book"/>
                  <a:sym typeface="Avenir Book"/>
                </a:defRPr>
              </a:lvl1pPr>
            </a:lstStyle>
            <a:p>
              <a:r>
                <a:t>Private Sellers</a:t>
              </a:r>
            </a:p>
          </p:txBody>
        </p:sp>
      </p:gr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Title 1"/>
          <p:cNvSpPr txBox="1">
            <a:spLocks noGrp="1"/>
          </p:cNvSpPr>
          <p:nvPr>
            <p:ph type="title"/>
          </p:nvPr>
        </p:nvSpPr>
        <p:spPr>
          <a:xfrm>
            <a:off x="919119" y="393700"/>
            <a:ext cx="10353762" cy="908051"/>
          </a:xfrm>
          <a:prstGeom prst="rect">
            <a:avLst/>
          </a:prstGeom>
          <a:solidFill>
            <a:srgbClr val="2A5B7F"/>
          </a:solidFill>
          <a:ln>
            <a:solidFill>
              <a:srgbClr val="ABDAFC"/>
            </a:solidFill>
            <a:round/>
          </a:ln>
        </p:spPr>
        <p:txBody>
          <a:bodyPr/>
          <a:lstStyle>
            <a:lvl1pPr>
              <a:defRPr b="0">
                <a:latin typeface="Avenir Heavy"/>
                <a:ea typeface="Avenir Heavy"/>
                <a:cs typeface="Avenir Heavy"/>
                <a:sym typeface="Avenir Heavy"/>
              </a:defRPr>
            </a:lvl1pPr>
          </a:lstStyle>
          <a:p>
            <a:r>
              <a:t>Website Modules:</a:t>
            </a:r>
          </a:p>
        </p:txBody>
      </p:sp>
      <p:sp>
        <p:nvSpPr>
          <p:cNvPr id="222" name="Content Placeholder 2"/>
          <p:cNvSpPr txBox="1">
            <a:spLocks noGrp="1"/>
          </p:cNvSpPr>
          <p:nvPr>
            <p:ph type="body" sz="quarter" idx="1"/>
          </p:nvPr>
        </p:nvSpPr>
        <p:spPr>
          <a:xfrm>
            <a:off x="943432" y="1828800"/>
            <a:ext cx="2380336" cy="4343400"/>
          </a:xfrm>
          <a:prstGeom prst="rect">
            <a:avLst/>
          </a:prstGeom>
          <a:solidFill>
            <a:srgbClr val="2A5B7F"/>
          </a:solidFill>
          <a:ln>
            <a:solidFill>
              <a:srgbClr val="ABDAFC"/>
            </a:solidFill>
            <a:round/>
          </a:ln>
        </p:spPr>
        <p:txBody>
          <a:bodyPr/>
          <a:lstStyle/>
          <a:p>
            <a:pPr marL="0" indent="0">
              <a:lnSpc>
                <a:spcPct val="100000"/>
              </a:lnSpc>
              <a:buSzTx/>
              <a:buFontTx/>
              <a:buNone/>
              <a:defRPr sz="1600">
                <a:latin typeface="Avenir Heavy"/>
                <a:ea typeface="Avenir Heavy"/>
                <a:cs typeface="Avenir Heavy"/>
                <a:sym typeface="Avenir Heavy"/>
              </a:defRPr>
            </a:pPr>
            <a:r>
              <a:t>Main Menu:</a:t>
            </a:r>
          </a:p>
          <a:p>
            <a:pPr marL="0" indent="0">
              <a:lnSpc>
                <a:spcPct val="100000"/>
              </a:lnSpc>
              <a:buSzTx/>
              <a:buFontTx/>
              <a:buNone/>
              <a:defRPr sz="1600">
                <a:latin typeface="Avenir Book"/>
                <a:ea typeface="Avenir Book"/>
                <a:cs typeface="Avenir Book"/>
                <a:sym typeface="Avenir Book"/>
              </a:defRPr>
            </a:pPr>
            <a:r>
              <a:t>- Used cars</a:t>
            </a:r>
          </a:p>
          <a:p>
            <a:pPr marL="0" indent="0">
              <a:lnSpc>
                <a:spcPct val="100000"/>
              </a:lnSpc>
              <a:buSzTx/>
              <a:buFontTx/>
              <a:buNone/>
              <a:defRPr sz="1600">
                <a:latin typeface="Avenir Book"/>
                <a:ea typeface="Avenir Book"/>
                <a:cs typeface="Avenir Book"/>
                <a:sym typeface="Avenir Book"/>
              </a:defRPr>
            </a:pPr>
            <a:r>
              <a:t>- New cars</a:t>
            </a:r>
          </a:p>
          <a:p>
            <a:pPr marL="0" indent="0">
              <a:lnSpc>
                <a:spcPct val="100000"/>
              </a:lnSpc>
              <a:buSzTx/>
              <a:buFontTx/>
              <a:buNone/>
              <a:defRPr sz="1600">
                <a:latin typeface="Avenir Book"/>
                <a:ea typeface="Avenir Book"/>
                <a:cs typeface="Avenir Book"/>
                <a:sym typeface="Avenir Book"/>
              </a:defRPr>
            </a:pPr>
            <a:r>
              <a:t>- Car Values</a:t>
            </a:r>
          </a:p>
          <a:p>
            <a:pPr marL="0" indent="0">
              <a:lnSpc>
                <a:spcPct val="100000"/>
              </a:lnSpc>
              <a:buSzTx/>
              <a:buFontTx/>
              <a:buNone/>
              <a:defRPr sz="1600">
                <a:latin typeface="Avenir Book"/>
                <a:ea typeface="Avenir Book"/>
                <a:cs typeface="Avenir Book"/>
                <a:sym typeface="Avenir Book"/>
              </a:defRPr>
            </a:pPr>
            <a:r>
              <a:t>- Sell my car</a:t>
            </a:r>
          </a:p>
          <a:p>
            <a:pPr marL="0" indent="0">
              <a:lnSpc>
                <a:spcPct val="100000"/>
              </a:lnSpc>
              <a:buSzTx/>
              <a:buFontTx/>
              <a:buNone/>
              <a:defRPr sz="1600">
                <a:latin typeface="Avenir Book"/>
                <a:ea typeface="Avenir Book"/>
                <a:cs typeface="Avenir Book"/>
                <a:sym typeface="Avenir Book"/>
              </a:defRPr>
            </a:pPr>
            <a:r>
              <a:t>- Research</a:t>
            </a:r>
          </a:p>
          <a:p>
            <a:pPr marL="0" indent="0">
              <a:lnSpc>
                <a:spcPct val="100000"/>
              </a:lnSpc>
              <a:buSzTx/>
              <a:buFontTx/>
              <a:buNone/>
              <a:defRPr sz="1600">
                <a:latin typeface="Avenir Book"/>
                <a:ea typeface="Avenir Book"/>
                <a:cs typeface="Avenir Book"/>
                <a:sym typeface="Avenir Book"/>
              </a:defRPr>
            </a:pPr>
            <a:r>
              <a:t>- Questions</a:t>
            </a:r>
          </a:p>
          <a:p>
            <a:pPr marL="0" indent="0">
              <a:lnSpc>
                <a:spcPct val="100000"/>
              </a:lnSpc>
              <a:buSzTx/>
              <a:buFontTx/>
              <a:buNone/>
              <a:defRPr sz="1600">
                <a:latin typeface="Avenir Book"/>
                <a:ea typeface="Avenir Book"/>
                <a:cs typeface="Avenir Book"/>
                <a:sym typeface="Avenir Book"/>
              </a:defRPr>
            </a:pPr>
            <a:r>
              <a:t>- Advertisement</a:t>
            </a:r>
          </a:p>
          <a:p>
            <a:pPr marL="0" indent="0">
              <a:lnSpc>
                <a:spcPct val="100000"/>
              </a:lnSpc>
              <a:buSzTx/>
              <a:buFontTx/>
              <a:buNone/>
              <a:defRPr sz="1600">
                <a:latin typeface="Avenir Book"/>
                <a:ea typeface="Avenir Book"/>
                <a:cs typeface="Avenir Book"/>
                <a:sym typeface="Avenir Book"/>
              </a:defRPr>
            </a:pPr>
            <a:r>
              <a:t>- Language &amp; Country (changer)</a:t>
            </a:r>
          </a:p>
        </p:txBody>
      </p:sp>
      <p:sp>
        <p:nvSpPr>
          <p:cNvPr id="223" name="Content Placeholder 2"/>
          <p:cNvSpPr txBox="1"/>
          <p:nvPr/>
        </p:nvSpPr>
        <p:spPr>
          <a:xfrm>
            <a:off x="6226632" y="1828800"/>
            <a:ext cx="2380336" cy="4343400"/>
          </a:xfrm>
          <a:prstGeom prst="rect">
            <a:avLst/>
          </a:prstGeom>
          <a:solidFill>
            <a:srgbClr val="2A5B7F"/>
          </a:solidFill>
          <a:ln w="12700">
            <a:solidFill>
              <a:srgbClr val="ABDAFC"/>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defTabSz="594359">
              <a:spcBef>
                <a:spcPts val="600"/>
              </a:spcBef>
              <a:defRPr sz="1040">
                <a:solidFill>
                  <a:srgbClr val="FFFFFF"/>
                </a:solidFill>
                <a:effectLst>
                  <a:outerShdw blurRad="33020" dist="24765" dir="2700000" rotWithShape="0">
                    <a:srgbClr val="000000">
                      <a:alpha val="48000"/>
                    </a:srgbClr>
                  </a:outerShdw>
                </a:effectLst>
                <a:latin typeface="Avenir Heavy"/>
                <a:ea typeface="Avenir Heavy"/>
                <a:cs typeface="Avenir Heavy"/>
                <a:sym typeface="Avenir Heavy"/>
              </a:defRPr>
            </a:pPr>
            <a:r>
              <a:t>Home Page:</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Search Engine Module</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Additional Text Info</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Review Block</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Recent Test Drives Info</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Recent Preview Module</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Popular Makers</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Certified Pre-Owned Block</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Popular New Cars Info Block</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Popular SUV’s/Crossovers Info Block</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Popular Sedan Cars Info Block</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Popular Pickup/Trucks Info Block</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Popular Wagon Cars Info Block</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Popular Coupe Cars Info Block</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Popular Minivan Cars Info Block</a:t>
            </a:r>
          </a:p>
          <a:p>
            <a:pPr marL="130342" indent="-130342" defTabSz="594359">
              <a:spcBef>
                <a:spcPts val="600"/>
              </a:spcBef>
              <a:buSzPct val="100000"/>
              <a:buChar char="-"/>
              <a:defRPr sz="1040">
                <a:solidFill>
                  <a:srgbClr val="FFFFFF"/>
                </a:solidFill>
                <a:effectLst>
                  <a:outerShdw blurRad="33020" dist="24765" dir="2700000" rotWithShape="0">
                    <a:srgbClr val="000000">
                      <a:alpha val="48000"/>
                    </a:srgbClr>
                  </a:outerShdw>
                </a:effectLst>
                <a:latin typeface="Avenir Book"/>
                <a:ea typeface="Avenir Book"/>
                <a:cs typeface="Avenir Book"/>
                <a:sym typeface="Avenir Book"/>
              </a:defRPr>
            </a:pPr>
            <a:r>
              <a:t>Popular Hatchbacks Cars Info Block</a:t>
            </a:r>
          </a:p>
        </p:txBody>
      </p:sp>
      <p:sp>
        <p:nvSpPr>
          <p:cNvPr id="224" name="Content Placeholder 2"/>
          <p:cNvSpPr txBox="1"/>
          <p:nvPr/>
        </p:nvSpPr>
        <p:spPr>
          <a:xfrm>
            <a:off x="8868232" y="1828800"/>
            <a:ext cx="2380336" cy="4343400"/>
          </a:xfrm>
          <a:prstGeom prst="rect">
            <a:avLst/>
          </a:prstGeom>
          <a:solidFill>
            <a:srgbClr val="2A5B7F"/>
          </a:solidFill>
          <a:ln w="12700">
            <a:solidFill>
              <a:srgbClr val="ABDAFC"/>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defTabSz="420623">
              <a:spcBef>
                <a:spcPts val="400"/>
              </a:spcBef>
              <a:defRPr sz="736">
                <a:solidFill>
                  <a:srgbClr val="FFFFFF"/>
                </a:solidFill>
                <a:effectLst>
                  <a:outerShdw blurRad="23368" dist="17526" dir="2700000" rotWithShape="0">
                    <a:srgbClr val="000000">
                      <a:alpha val="48000"/>
                    </a:srgbClr>
                  </a:outerShdw>
                </a:effectLst>
                <a:latin typeface="Avenir Heavy"/>
                <a:ea typeface="Avenir Heavy"/>
                <a:cs typeface="Avenir Heavy"/>
                <a:sym typeface="Avenir Heavy"/>
              </a:defRPr>
            </a:pPr>
            <a:r>
              <a:t>Footer Menu:</a:t>
            </a:r>
          </a:p>
          <a:p>
            <a:pPr defTabSz="420623">
              <a:spcBef>
                <a:spcPts val="400"/>
              </a:spcBef>
              <a:defRPr sz="736">
                <a:solidFill>
                  <a:srgbClr val="FFFFFF"/>
                </a:solidFill>
                <a:effectLst>
                  <a:outerShdw blurRad="23368" dist="17526" dir="2700000" rotWithShape="0">
                    <a:srgbClr val="000000">
                      <a:alpha val="48000"/>
                    </a:srgbClr>
                  </a:outerShdw>
                </a:effectLst>
                <a:latin typeface="Avenir Heavy"/>
                <a:ea typeface="Avenir Heavy"/>
                <a:cs typeface="Avenir Heavy"/>
                <a:sym typeface="Avenir Heavy"/>
              </a:defRPr>
            </a:pPr>
            <a:r>
              <a:t>Company:</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About Car Gurus</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Our Team</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Press</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Investor Relations</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Price Trends</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Mobile</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Blog</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Careers</a:t>
            </a:r>
          </a:p>
          <a:p>
            <a:pPr defTabSz="420623">
              <a:spcBef>
                <a:spcPts val="400"/>
              </a:spcBef>
              <a:defRPr sz="736">
                <a:solidFill>
                  <a:srgbClr val="FFFFFF"/>
                </a:solidFill>
                <a:effectLst>
                  <a:outerShdw blurRad="23368" dist="17526" dir="2700000" rotWithShape="0">
                    <a:srgbClr val="000000">
                      <a:alpha val="48000"/>
                    </a:srgbClr>
                  </a:outerShdw>
                </a:effectLst>
                <a:latin typeface="Avenir Heavy"/>
                <a:ea typeface="Avenir Heavy"/>
                <a:cs typeface="Avenir Heavy"/>
                <a:sym typeface="Avenir Heavy"/>
              </a:defRPr>
            </a:pPr>
            <a:r>
              <a:t>For Dealers:</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Dealer Signup</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Dealer Resources</a:t>
            </a:r>
          </a:p>
          <a:p>
            <a:pPr defTabSz="420623">
              <a:spcBef>
                <a:spcPts val="400"/>
              </a:spcBef>
              <a:defRPr sz="736">
                <a:solidFill>
                  <a:srgbClr val="FFFFFF"/>
                </a:solidFill>
                <a:effectLst>
                  <a:outerShdw blurRad="23368" dist="17526" dir="2700000" rotWithShape="0">
                    <a:srgbClr val="000000">
                      <a:alpha val="48000"/>
                    </a:srgbClr>
                  </a:outerShdw>
                </a:effectLst>
                <a:latin typeface="Avenir Heavy"/>
                <a:ea typeface="Avenir Heavy"/>
                <a:cs typeface="Avenir Heavy"/>
                <a:sym typeface="Avenir Heavy"/>
              </a:defRPr>
            </a:pPr>
            <a:r>
              <a:t>Terms:</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Terms of Use</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Privacy</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Interest Based Ads</a:t>
            </a:r>
          </a:p>
          <a:p>
            <a:pPr defTabSz="420623">
              <a:spcBef>
                <a:spcPts val="400"/>
              </a:spcBef>
              <a:defRPr sz="736">
                <a:solidFill>
                  <a:srgbClr val="FFFFFF"/>
                </a:solidFill>
                <a:effectLst>
                  <a:outerShdw blurRad="23368" dist="17526" dir="2700000" rotWithShape="0">
                    <a:srgbClr val="000000">
                      <a:alpha val="48000"/>
                    </a:srgbClr>
                  </a:outerShdw>
                </a:effectLst>
                <a:latin typeface="Avenir Heavy"/>
                <a:ea typeface="Avenir Heavy"/>
                <a:cs typeface="Avenir Heavy"/>
                <a:sym typeface="Avenir Heavy"/>
              </a:defRPr>
            </a:pPr>
            <a:r>
              <a:t>Help:</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Help</a:t>
            </a:r>
          </a:p>
          <a:p>
            <a:pPr marL="257252" lvl="1" indent="-81992" defTabSz="420623">
              <a:spcBef>
                <a:spcPts val="400"/>
              </a:spcBef>
              <a:buSzPct val="100000"/>
              <a:buChar char="-"/>
              <a:defRPr sz="736">
                <a:solidFill>
                  <a:srgbClr val="FFFFFF"/>
                </a:solidFill>
                <a:effectLst>
                  <a:outerShdw blurRad="23368" dist="17526" dir="2700000" rotWithShape="0">
                    <a:srgbClr val="000000">
                      <a:alpha val="48000"/>
                    </a:srgbClr>
                  </a:outerShdw>
                </a:effectLst>
                <a:latin typeface="Avenir Book"/>
                <a:ea typeface="Avenir Book"/>
                <a:cs typeface="Avenir Book"/>
                <a:sym typeface="Avenir Book"/>
              </a:defRPr>
            </a:pPr>
            <a:r>
              <a:t>Contact Us</a:t>
            </a:r>
          </a:p>
          <a:p>
            <a:pPr defTabSz="420623">
              <a:spcBef>
                <a:spcPts val="400"/>
              </a:spcBef>
              <a:defRPr sz="736">
                <a:solidFill>
                  <a:srgbClr val="FFFFFF"/>
                </a:solidFill>
                <a:effectLst>
                  <a:outerShdw blurRad="23368" dist="17526" dir="2700000" rotWithShape="0">
                    <a:srgbClr val="000000">
                      <a:alpha val="48000"/>
                    </a:srgbClr>
                  </a:outerShdw>
                </a:effectLst>
                <a:latin typeface="Avenir Heavy"/>
                <a:ea typeface="Avenir Heavy"/>
                <a:cs typeface="Avenir Heavy"/>
                <a:sym typeface="Avenir Heavy"/>
              </a:defRPr>
            </a:pPr>
            <a:r>
              <a:t>Language filter</a:t>
            </a:r>
          </a:p>
          <a:p>
            <a:pPr defTabSz="420623">
              <a:spcBef>
                <a:spcPts val="400"/>
              </a:spcBef>
              <a:defRPr sz="736">
                <a:solidFill>
                  <a:srgbClr val="FFFFFF"/>
                </a:solidFill>
                <a:effectLst>
                  <a:outerShdw blurRad="23368" dist="17526" dir="2700000" rotWithShape="0">
                    <a:srgbClr val="000000">
                      <a:alpha val="48000"/>
                    </a:srgbClr>
                  </a:outerShdw>
                </a:effectLst>
                <a:latin typeface="Avenir Heavy"/>
                <a:ea typeface="Avenir Heavy"/>
                <a:cs typeface="Avenir Heavy"/>
                <a:sym typeface="Avenir Heavy"/>
              </a:defRPr>
            </a:pPr>
            <a:r>
              <a:t>Country filter</a:t>
            </a:r>
          </a:p>
          <a:p>
            <a:pPr defTabSz="420623">
              <a:spcBef>
                <a:spcPts val="400"/>
              </a:spcBef>
              <a:defRPr sz="736">
                <a:solidFill>
                  <a:srgbClr val="FFFFFF"/>
                </a:solidFill>
                <a:effectLst>
                  <a:outerShdw blurRad="23368" dist="17526" dir="2700000" rotWithShape="0">
                    <a:srgbClr val="000000">
                      <a:alpha val="48000"/>
                    </a:srgbClr>
                  </a:outerShdw>
                </a:effectLst>
                <a:latin typeface="Avenir Heavy"/>
                <a:ea typeface="Avenir Heavy"/>
                <a:cs typeface="Avenir Heavy"/>
                <a:sym typeface="Avenir Heavy"/>
              </a:defRPr>
            </a:pPr>
            <a:r>
              <a:t>Copyright info</a:t>
            </a:r>
          </a:p>
        </p:txBody>
      </p:sp>
      <p:sp>
        <p:nvSpPr>
          <p:cNvPr id="225" name="Content Placeholder 2"/>
          <p:cNvSpPr txBox="1"/>
          <p:nvPr/>
        </p:nvSpPr>
        <p:spPr>
          <a:xfrm>
            <a:off x="3585032" y="1828800"/>
            <a:ext cx="2380336" cy="4343400"/>
          </a:xfrm>
          <a:prstGeom prst="rect">
            <a:avLst/>
          </a:prstGeom>
          <a:solidFill>
            <a:srgbClr val="2A5B7F"/>
          </a:solidFill>
          <a:ln w="12700">
            <a:solidFill>
              <a:srgbClr val="ABDAFC"/>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defTabSz="914400">
              <a:spcBef>
                <a:spcPts val="1000"/>
              </a:spcBef>
              <a:defRPr sz="1600">
                <a:solidFill>
                  <a:srgbClr val="FFFFFF"/>
                </a:solidFill>
                <a:effectLst>
                  <a:outerShdw blurRad="50800" dist="38100" dir="2700000" rotWithShape="0">
                    <a:srgbClr val="000000">
                      <a:alpha val="48000"/>
                    </a:srgbClr>
                  </a:outerShdw>
                </a:effectLst>
                <a:latin typeface="Avenir Heavy"/>
                <a:ea typeface="Avenir Heavy"/>
                <a:cs typeface="Avenir Heavy"/>
                <a:sym typeface="Avenir Heavy"/>
              </a:defRPr>
            </a:pPr>
            <a:r>
              <a:t>Login Menu:</a:t>
            </a:r>
          </a:p>
          <a:p>
            <a:pPr marL="178245" indent="-178245" defTabSz="914400">
              <a:spcBef>
                <a:spcPts val="1000"/>
              </a:spcBef>
              <a:buSzPct val="100000"/>
              <a:buChar char="-"/>
              <a:defRPr sz="16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Saved Searches</a:t>
            </a:r>
          </a:p>
          <a:p>
            <a:pPr marL="178245" indent="-178245" defTabSz="914400">
              <a:spcBef>
                <a:spcPts val="1000"/>
              </a:spcBef>
              <a:buSzPct val="100000"/>
              <a:buChar char="-"/>
              <a:defRPr sz="16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Saved listings</a:t>
            </a:r>
          </a:p>
          <a:p>
            <a:pPr marL="178245" indent="-178245" defTabSz="914400">
              <a:spcBef>
                <a:spcPts val="1000"/>
              </a:spcBef>
              <a:buSzPct val="100000"/>
              <a:buChar char="-"/>
              <a:defRPr sz="16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Financing</a:t>
            </a:r>
          </a:p>
          <a:p>
            <a:pPr marL="178245" indent="-178245" defTabSz="914400">
              <a:spcBef>
                <a:spcPts val="1000"/>
              </a:spcBef>
              <a:buSzPct val="100000"/>
              <a:buChar char="-"/>
              <a:defRPr sz="16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Inbox</a:t>
            </a:r>
          </a:p>
          <a:p>
            <a:pPr marL="178245" indent="-178245" defTabSz="914400">
              <a:spcBef>
                <a:spcPts val="1000"/>
              </a:spcBef>
              <a:buSzPct val="100000"/>
              <a:buChar char="-"/>
              <a:defRPr sz="1600">
                <a:solidFill>
                  <a:srgbClr val="FFFFFF"/>
                </a:solidFill>
                <a:effectLst>
                  <a:outerShdw blurRad="50800" dist="38100" dir="2700000" rotWithShape="0">
                    <a:srgbClr val="000000">
                      <a:alpha val="48000"/>
                    </a:srgbClr>
                  </a:outerShdw>
                </a:effectLst>
                <a:latin typeface="Avenir Book"/>
                <a:ea typeface="Avenir Book"/>
                <a:cs typeface="Avenir Book"/>
                <a:sym typeface="Avenir Book"/>
              </a:defRPr>
            </a:pPr>
            <a:r>
              <a:t>Sing In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Title 1"/>
          <p:cNvSpPr txBox="1">
            <a:spLocks noGrp="1"/>
          </p:cNvSpPr>
          <p:nvPr>
            <p:ph type="title"/>
          </p:nvPr>
        </p:nvSpPr>
        <p:spPr>
          <a:xfrm>
            <a:off x="955675" y="958850"/>
            <a:ext cx="2929995" cy="926522"/>
          </a:xfrm>
          <a:prstGeom prst="rect">
            <a:avLst/>
          </a:prstGeom>
          <a:solidFill>
            <a:srgbClr val="2A5B7F"/>
          </a:solidFill>
          <a:ln>
            <a:solidFill>
              <a:srgbClr val="ABDAFC"/>
            </a:solidFill>
            <a:round/>
          </a:ln>
        </p:spPr>
        <p:txBody>
          <a:bodyPr anchor="ctr"/>
          <a:lstStyle>
            <a:lvl1pPr>
              <a:defRPr sz="2100" b="0">
                <a:latin typeface="Avenir Heavy"/>
                <a:ea typeface="Avenir Heavy"/>
                <a:cs typeface="Avenir Heavy"/>
                <a:sym typeface="Avenir Heavy"/>
              </a:defRPr>
            </a:lvl1pPr>
          </a:lstStyle>
          <a:p>
            <a:r>
              <a:t>Website interface</a:t>
            </a:r>
          </a:p>
        </p:txBody>
      </p:sp>
      <p:pic>
        <p:nvPicPr>
          <p:cNvPr id="228" name="Content Placeholder 5" descr="Content Placeholder 5"/>
          <p:cNvPicPr>
            <a:picLocks noChangeAspect="1"/>
          </p:cNvPicPr>
          <p:nvPr/>
        </p:nvPicPr>
        <p:blipFill>
          <a:blip r:embed="rId2">
            <a:extLst/>
          </a:blip>
          <a:stretch>
            <a:fillRect/>
          </a:stretch>
        </p:blipFill>
        <p:spPr>
          <a:xfrm>
            <a:off x="4280358" y="860425"/>
            <a:ext cx="7530642" cy="5137150"/>
          </a:xfrm>
          <a:prstGeom prst="rect">
            <a:avLst/>
          </a:prstGeom>
          <a:ln w="12700">
            <a:miter lim="400000"/>
          </a:ln>
        </p:spPr>
      </p:pic>
      <p:sp>
        <p:nvSpPr>
          <p:cNvPr id="229" name="Text Placeholder 7"/>
          <p:cNvSpPr txBox="1">
            <a:spLocks noGrp="1"/>
          </p:cNvSpPr>
          <p:nvPr>
            <p:ph type="body" sz="quarter" idx="1"/>
          </p:nvPr>
        </p:nvSpPr>
        <p:spPr>
          <a:xfrm>
            <a:off x="894363" y="2395682"/>
            <a:ext cx="3052620" cy="3503469"/>
          </a:xfrm>
          <a:prstGeom prst="rect">
            <a:avLst/>
          </a:prstGeom>
          <a:solidFill>
            <a:srgbClr val="2A5B7F"/>
          </a:solidFill>
          <a:ln>
            <a:solidFill>
              <a:srgbClr val="ABDAFC"/>
            </a:solidFill>
            <a:round/>
          </a:ln>
        </p:spPr>
        <p:txBody>
          <a:bodyPr anchor="t"/>
          <a:lstStyle/>
          <a:p>
            <a:pPr marL="0" indent="0" algn="just" defTabSz="877823">
              <a:spcBef>
                <a:spcPts val="900"/>
              </a:spcBef>
              <a:buSzTx/>
              <a:buNone/>
              <a:defRPr sz="1536">
                <a:effectLst>
                  <a:outerShdw blurRad="48768" dist="36576" dir="2700000" rotWithShape="0">
                    <a:srgbClr val="000000">
                      <a:alpha val="48000"/>
                    </a:srgbClr>
                  </a:outerShdw>
                </a:effectLst>
                <a:latin typeface="Avenir Book"/>
                <a:ea typeface="Avenir Book"/>
                <a:cs typeface="Avenir Book"/>
                <a:sym typeface="Avenir Book"/>
              </a:defRPr>
            </a:pPr>
            <a:r>
              <a:t>Website has a home page with select boxes for used cars, new cars and certified Pre-owned.</a:t>
            </a:r>
          </a:p>
          <a:p>
            <a:pPr marL="0" indent="0" algn="just" defTabSz="877823">
              <a:spcBef>
                <a:spcPts val="900"/>
              </a:spcBef>
              <a:buSzTx/>
              <a:buNone/>
              <a:defRPr sz="1536">
                <a:effectLst>
                  <a:outerShdw blurRad="48768" dist="36576" dir="2700000" rotWithShape="0">
                    <a:srgbClr val="000000">
                      <a:alpha val="48000"/>
                    </a:srgbClr>
                  </a:outerShdw>
                </a:effectLst>
                <a:latin typeface="Avenir Book"/>
                <a:ea typeface="Avenir Book"/>
                <a:cs typeface="Avenir Book"/>
                <a:sym typeface="Avenir Book"/>
              </a:defRPr>
            </a:pPr>
            <a:r>
              <a:t>This page has the option for login and password for registered users. For new customers has clickable link and helpline in order to create a new account or sign up using existing Facebook or google account.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Content Placeholder 5" descr="Content Placeholder 5"/>
          <p:cNvPicPr>
            <a:picLocks noChangeAspect="1"/>
          </p:cNvPicPr>
          <p:nvPr/>
        </p:nvPicPr>
        <p:blipFill>
          <a:blip r:embed="rId2">
            <a:extLst/>
          </a:blip>
          <a:stretch>
            <a:fillRect/>
          </a:stretch>
        </p:blipFill>
        <p:spPr>
          <a:xfrm>
            <a:off x="1863145" y="1517603"/>
            <a:ext cx="8465710" cy="5016594"/>
          </a:xfrm>
          <a:prstGeom prst="rect">
            <a:avLst/>
          </a:prstGeom>
          <a:ln w="12700">
            <a:miter lim="400000"/>
          </a:ln>
        </p:spPr>
      </p:pic>
      <p:sp>
        <p:nvSpPr>
          <p:cNvPr id="232" name="USED CARS FOR SALE SEARCH ENGINE"/>
          <p:cNvSpPr txBox="1"/>
          <p:nvPr/>
        </p:nvSpPr>
        <p:spPr>
          <a:xfrm>
            <a:off x="2051373" y="582930"/>
            <a:ext cx="8089254" cy="6629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defTabSz="914400">
              <a:lnSpc>
                <a:spcPct val="120000"/>
              </a:lnSpc>
              <a:spcBef>
                <a:spcPts val="1000"/>
              </a:spcBef>
              <a:buFont typeface="Arial"/>
              <a:defRPr sz="3300">
                <a:solidFill>
                  <a:srgbClr val="FFFFFF"/>
                </a:solidFill>
                <a:effectLst>
                  <a:outerShdw blurRad="50800" dist="38100" dir="2700000" rotWithShape="0">
                    <a:srgbClr val="000000">
                      <a:alpha val="48000"/>
                    </a:srgbClr>
                  </a:outerShdw>
                </a:effectLst>
                <a:latin typeface="Avenir Heavy"/>
                <a:ea typeface="Avenir Heavy"/>
                <a:cs typeface="Avenir Heavy"/>
                <a:sym typeface="Avenir Heavy"/>
              </a:defRPr>
            </a:lvl1pPr>
          </a:lstStyle>
          <a:p>
            <a:r>
              <a:t>USED CARS FOR SALE SEARCH ENGINE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itle 1"/>
          <p:cNvSpPr txBox="1">
            <a:spLocks noGrp="1"/>
          </p:cNvSpPr>
          <p:nvPr>
            <p:ph type="title"/>
          </p:nvPr>
        </p:nvSpPr>
        <p:spPr>
          <a:xfrm>
            <a:off x="3363120" y="262466"/>
            <a:ext cx="5465760" cy="558801"/>
          </a:xfrm>
          <a:prstGeom prst="rect">
            <a:avLst/>
          </a:prstGeom>
        </p:spPr>
        <p:txBody>
          <a:bodyPr anchor="ctr"/>
          <a:lstStyle>
            <a:lvl1pPr defTabSz="758951">
              <a:defRPr sz="2739" b="0">
                <a:effectLst>
                  <a:outerShdw blurRad="42164" dist="52705" dir="2700000" rotWithShape="0">
                    <a:srgbClr val="000000">
                      <a:alpha val="48000"/>
                    </a:srgbClr>
                  </a:outerShdw>
                </a:effectLst>
                <a:latin typeface="Avenir Heavy"/>
                <a:ea typeface="Avenir Heavy"/>
                <a:cs typeface="Avenir Heavy"/>
                <a:sym typeface="Avenir Heavy"/>
              </a:defRPr>
            </a:lvl1pPr>
          </a:lstStyle>
          <a:p>
            <a:r>
              <a:t>SIGN IN OR REGISTER PAGE</a:t>
            </a:r>
          </a:p>
        </p:txBody>
      </p:sp>
      <p:pic>
        <p:nvPicPr>
          <p:cNvPr id="235" name="Content Placeholder 5" descr="Content Placeholder 5"/>
          <p:cNvPicPr>
            <a:picLocks noChangeAspect="1"/>
          </p:cNvPicPr>
          <p:nvPr/>
        </p:nvPicPr>
        <p:blipFill>
          <a:blip r:embed="rId2">
            <a:extLst/>
          </a:blip>
          <a:stretch>
            <a:fillRect/>
          </a:stretch>
        </p:blipFill>
        <p:spPr>
          <a:xfrm>
            <a:off x="1564802" y="1047762"/>
            <a:ext cx="9062396" cy="5373718"/>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Damask">
  <a:themeElements>
    <a:clrScheme name="Damask">
      <a:dk1>
        <a:srgbClr val="000000"/>
      </a:dk1>
      <a:lt1>
        <a:srgbClr val="FFFFFF"/>
      </a:lt1>
      <a:dk2>
        <a:srgbClr val="A7A7A7"/>
      </a:dk2>
      <a:lt2>
        <a:srgbClr val="535353"/>
      </a:lt2>
      <a:accent1>
        <a:srgbClr val="9EC544"/>
      </a:accent1>
      <a:accent2>
        <a:srgbClr val="50BEA3"/>
      </a:accent2>
      <a:accent3>
        <a:srgbClr val="4A9CCC"/>
      </a:accent3>
      <a:accent4>
        <a:srgbClr val="9A66CA"/>
      </a:accent4>
      <a:accent5>
        <a:srgbClr val="C54F71"/>
      </a:accent5>
      <a:accent6>
        <a:srgbClr val="DE9C3C"/>
      </a:accent6>
      <a:hlink>
        <a:srgbClr val="0000FF"/>
      </a:hlink>
      <a:folHlink>
        <a:srgbClr val="FF00FF"/>
      </a:folHlink>
    </a:clrScheme>
    <a:fontScheme name="Damask">
      <a:majorFont>
        <a:latin typeface="Rockwell"/>
        <a:ea typeface="Rockwell"/>
        <a:cs typeface="Rockwell"/>
      </a:majorFont>
      <a:minorFont>
        <a:latin typeface="Helvetica"/>
        <a:ea typeface="Helvetica"/>
        <a:cs typeface="Helvetica"/>
      </a:minorFont>
    </a:fontScheme>
    <a:fmtScheme name="Damas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38100" dir="5400000" rotWithShape="0">
              <a:srgbClr val="000000">
                <a:alpha val="54000"/>
              </a:srgbClr>
            </a:outerShdw>
          </a:effectLst>
        </a:effectStyle>
        <a:effectStyle>
          <a:effectLst>
            <a:outerShdw blurRad="50800" dist="38100" dir="5400000" rotWithShape="0">
              <a:srgbClr val="000000">
                <a:alpha val="54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flat">
          <a:solidFill>
            <a:schemeClr val="accent1"/>
          </a:solidFill>
          <a:prstDash val="solid"/>
          <a:round/>
        </a:ln>
        <a:effectLst>
          <a:outerShdw blurRad="50800" dist="38100" dir="5400000" rotWithShape="0">
            <a:srgbClr val="000000">
              <a:alpha val="54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905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amask">
  <a:themeElements>
    <a:clrScheme name="Damask">
      <a:dk1>
        <a:srgbClr val="000000"/>
      </a:dk1>
      <a:lt1>
        <a:srgbClr val="FFFFFF"/>
      </a:lt1>
      <a:dk2>
        <a:srgbClr val="A7A7A7"/>
      </a:dk2>
      <a:lt2>
        <a:srgbClr val="535353"/>
      </a:lt2>
      <a:accent1>
        <a:srgbClr val="9EC544"/>
      </a:accent1>
      <a:accent2>
        <a:srgbClr val="50BEA3"/>
      </a:accent2>
      <a:accent3>
        <a:srgbClr val="4A9CCC"/>
      </a:accent3>
      <a:accent4>
        <a:srgbClr val="9A66CA"/>
      </a:accent4>
      <a:accent5>
        <a:srgbClr val="C54F71"/>
      </a:accent5>
      <a:accent6>
        <a:srgbClr val="DE9C3C"/>
      </a:accent6>
      <a:hlink>
        <a:srgbClr val="0000FF"/>
      </a:hlink>
      <a:folHlink>
        <a:srgbClr val="FF00FF"/>
      </a:folHlink>
    </a:clrScheme>
    <a:fontScheme name="Damask">
      <a:majorFont>
        <a:latin typeface="Rockwell"/>
        <a:ea typeface="Rockwell"/>
        <a:cs typeface="Rockwell"/>
      </a:majorFont>
      <a:minorFont>
        <a:latin typeface="Helvetica"/>
        <a:ea typeface="Helvetica"/>
        <a:cs typeface="Helvetica"/>
      </a:minorFont>
    </a:fontScheme>
    <a:fmtScheme name="Damas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38100" dir="5400000" rotWithShape="0">
              <a:srgbClr val="000000">
                <a:alpha val="54000"/>
              </a:srgbClr>
            </a:outerShdw>
          </a:effectLst>
        </a:effectStyle>
        <a:effectStyle>
          <a:effectLst>
            <a:outerShdw blurRad="50800" dist="38100" dir="5400000" rotWithShape="0">
              <a:srgbClr val="000000">
                <a:alpha val="54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flat">
          <a:solidFill>
            <a:schemeClr val="accent1"/>
          </a:solidFill>
          <a:prstDash val="solid"/>
          <a:round/>
        </a:ln>
        <a:effectLst>
          <a:outerShdw blurRad="50800" dist="38100" dir="5400000" rotWithShape="0">
            <a:srgbClr val="000000">
              <a:alpha val="54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905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Rockwel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30</TotalTime>
  <Words>1422</Words>
  <Application>Microsoft Office PowerPoint</Application>
  <PresentationFormat>Widescreen</PresentationFormat>
  <Paragraphs>279</Paragraphs>
  <Slides>49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Arial</vt:lpstr>
      <vt:lpstr>Avenir Book</vt:lpstr>
      <vt:lpstr>Avenir Book Oblique</vt:lpstr>
      <vt:lpstr>Avenir Heavy</vt:lpstr>
      <vt:lpstr>Bookman Old Style</vt:lpstr>
      <vt:lpstr>Calibri</vt:lpstr>
      <vt:lpstr>Corbel</vt:lpstr>
      <vt:lpstr>Rockwell</vt:lpstr>
      <vt:lpstr>Damask</vt:lpstr>
      <vt:lpstr>CARGURUS.COM </vt:lpstr>
      <vt:lpstr>PowerPoint Presentation</vt:lpstr>
      <vt:lpstr>INTRODUCTION</vt:lpstr>
      <vt:lpstr>OVERVIEW OF THE CarGurus</vt:lpstr>
      <vt:lpstr>Data exchange system:</vt:lpstr>
      <vt:lpstr>Website Modules:</vt:lpstr>
      <vt:lpstr>Website interface</vt:lpstr>
      <vt:lpstr>PowerPoint Presentation</vt:lpstr>
      <vt:lpstr>SIGN IN OR REGISTER PAGE</vt:lpstr>
      <vt:lpstr>TEST PLAN</vt:lpstr>
      <vt:lpstr>TEST PLAN Introduction</vt:lpstr>
      <vt:lpstr>Features To Be Tested</vt:lpstr>
      <vt:lpstr>Features Not To Be Tested </vt:lpstr>
      <vt:lpstr>Entry and Exit criteria: </vt:lpstr>
      <vt:lpstr>TEST Approach</vt:lpstr>
      <vt:lpstr>Pass / Fail Criteria</vt:lpstr>
      <vt:lpstr>RISKS</vt:lpstr>
      <vt:lpstr>Test Processes</vt:lpstr>
      <vt:lpstr>The stakeholders</vt:lpstr>
      <vt:lpstr>Roles and responsibilities</vt:lpstr>
      <vt:lpstr>PROJECT  milestoneS</vt:lpstr>
      <vt:lpstr>During the Automation Testing process the following application functions will be tested:</vt:lpstr>
      <vt:lpstr>The table sets  of hardware and software resources for the testing Website:</vt:lpstr>
      <vt:lpstr>Methods, approaching validate the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Katalon ide</vt:lpstr>
      <vt:lpstr>KATALON IDE RECORD AND PLAY</vt:lpstr>
      <vt:lpstr>KATALON IDE EXPORT</vt:lpstr>
      <vt:lpstr>INTELLIJ IDEA</vt:lpstr>
      <vt:lpstr>Selenium webdriver</vt:lpstr>
      <vt:lpstr>PowerPoint Presentation</vt:lpstr>
      <vt:lpstr>PowerPoint Presentation</vt:lpstr>
      <vt:lpstr>PowerPoint Presentation</vt:lpstr>
      <vt:lpstr>J-Unit is an open source framework designed for the purpose of writing and running tests.  J-unit Provides:</vt:lpstr>
      <vt:lpstr>PowerPoint Presentation</vt:lpstr>
      <vt:lpstr>PowerPoint Presentation</vt:lpstr>
      <vt:lpstr>PowerPoint Presentation</vt:lpstr>
      <vt:lpstr>PowerPoint Presentation</vt:lpstr>
      <vt:lpstr>PowerPoint Presentation</vt:lpstr>
      <vt:lpstr>Data driver testing </vt:lpstr>
      <vt:lpstr>PowerPoint Presentation</vt:lpstr>
      <vt:lpstr>The project was created and presented by the group of ITEXPS students: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CARGURUS.COM </dc:title>
  <cp:lastModifiedBy>Юргита Н</cp:lastModifiedBy>
  <cp:revision>4</cp:revision>
  <dcterms:modified xsi:type="dcterms:W3CDTF">2019-02-19T04:15:02Z</dcterms:modified>
</cp:coreProperties>
</file>